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ink/inkAction1.xml" ContentType="application/vnd.ms-office.inkAction+xml"/>
  <Override PartName="/ppt/tags/tag4.xml" ContentType="application/vnd.openxmlformats-officedocument.presentationml.tags+xml"/>
  <Override PartName="/ppt/ink/inkAction2.xml" ContentType="application/vnd.ms-office.inkAction+xml"/>
  <Override PartName="/ppt/tags/tag5.xml" ContentType="application/vnd.openxmlformats-officedocument.presentationml.tags+xml"/>
  <Override PartName="/ppt/ink/inkAction3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7" r:id="rId3"/>
    <p:sldId id="278" r:id="rId4"/>
    <p:sldId id="279" r:id="rId5"/>
    <p:sldId id="280" r:id="rId6"/>
    <p:sldId id="28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1-08T19:58:37.0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7614">
    <iact:property name="dataType"/>
    <iact:actionData xml:id="d0">
      <inkml:trace xmlns:inkml="http://www.w3.org/2003/InkML" xml:id="stk0" contextRef="#ctx0" brushRef="#br0">13421 12272 0,'0'-35'337,"35"35"-328,-35-35 5,0 0-1,0 1 6,35 34-12,-35-35 2,0 0 3,0 0 1,35 35-5,-35-34 0,0-1 11,0 0 8,0 0-9,0 0 16,0 1 9,0-1-21,0 0 16,0 0-9,0 1 23,0-1-38,0 0 14,-35 35 12,35-35-32,-35 1 46,35-1-44,-35 35 2,35-35 7,0 0 36,0 1-15,0-1-19,0 0 20,35 35-11,-35-35-21,35 1 20,0 34 5,-1 0 7,1 0-20,0 0 26,0 0-27,-1 0 35,1 0-14,0 0-19,0 0 17,0 0 2,-1 0-3,1 0-21,0 0 31,0 0-14</inkml:trace>
    </iact:actionData>
  </iact:action>
  <iact:action type="add" startTime="81693">
    <iact:property name="dataType"/>
    <iact:actionData xml:id="d1">
      <inkml:trace xmlns:inkml="http://www.w3.org/2003/InkML" xml:id="stk1" contextRef="#ctx0" brushRef="#br0">13526 11820 0,'34'0'311,"1"0"-262,-35-35-29,35 35-6,0 0 25,-1 0-11,-34-35 40,35 35-47,-35-35 60,35 35-40,0 0 145,0 0-73,-1 0 3,1 0-60,0 0-22</inkml:trace>
    </iact:actionData>
  </iact:action>
  <iact:action type="add" startTime="88408">
    <iact:property name="dataType"/>
    <iact:actionData xml:id="d2">
      <inkml:trace xmlns:inkml="http://www.w3.org/2003/InkML" xml:id="stk2" contextRef="#ctx0" brushRef="#br0">13074 12619 0,'34'0'290,"-34"35"-276,0 0 8,0 0-10,0-1 9,35-34-8,-35 35-2,0 0 9,0 0-8,35-1 6,-35 1-4,0 0 6,0 0 0,0-1-5,0 1 5,0 0-7,0 0 29,0-1 7,0 1-10,35-35-19,-35 35-12,34 0 33,-34 0-15,0-1 22,35 1 7,-35 0-45,0 0 55,35-35-10,0 0 87,-1 0-123,1 0 24,-35-35-38,0 0 6,35 0 6,-35 1 4,35-1 1,-35 0-13,35 35 7,-35-35-1,0 0 3,34 1-2,-34-1 5,35 0-9,-35 0 22,35 1-13,0 34-8,-35-35 7,34 35 14,-34-35-28,35 0 32,0 35-12,-35-34-13,35 34-2,-35-35 20,35 35-19,-35-35 0,0 0 23,0 1 20,34 34 54,-34-35 8,0 0-41,35 35 25</inkml:trace>
    </iact:actionData>
  </iact:action>
  <iact:action type="add" startTime="92843">
    <iact:property name="dataType"/>
    <iact:actionData xml:id="d3">
      <inkml:trace xmlns:inkml="http://www.w3.org/2003/InkML" xml:id="stk3" contextRef="#ctx0" brushRef="#br0">13247 14323 0,'35'0'298,"-35"-35"-285,0 0-3,0 0 13,0 1-8,0-1 4,0 0-4,0 0 19,0 1 16,0-1-18,0 0-5,0 0 6,0 0 29,0 1-22,0-1-19,0 0 40,0 0-10,0 1-4,0-1-8,35 35-19,-35-35 20,35 35-26,-1 0 13,1 0 2,0 0 11,-35-35-14,35 35-11,0 0 32,-1 0-13,1 0 22,0 0 66,0 0 51,-35-34-148,34 34-15</inkml:trace>
    </iact:actionData>
  </iact:action>
  <iact:action type="add" startTime="96105">
    <iact:property name="dataType"/>
    <iact:actionData xml:id="d4">
      <inkml:trace xmlns:inkml="http://www.w3.org/2003/InkML" xml:id="stk4" contextRef="#ctx0" brushRef="#br0">13282 14010 0,'35'0'256,"-35"-35"-250,35 35 4,-1 0 23,1 0 8,0 0-1,0 0-7,0 0-5,-1 0 55</inkml:trace>
    </iact:actionData>
  </iact:action>
  <iact:action type="add" startTime="100125">
    <iact:property name="dataType"/>
    <iact:actionData xml:id="d5">
      <inkml:trace xmlns:inkml="http://www.w3.org/2003/InkML" xml:id="stk5" contextRef="#ctx0" brushRef="#br0">13074 14809 0,'34'0'350,"-34"35"-338,35-35 32,-35 35 23,35-35 96,-35 35-135,0-1-8,35-34 2,-1 35 4,-34 0 14,35-35-19,-35 35-5,0-1 29,0 1-18,35 0 8,-35 0 17,0-1-23,35-34-12,-35 35-7,0 0 38,34-35-36,-34 35 10,35-35 151,0 0-80,-35-35-59,35 0 7,0 0-34,-35 1 28,34 34-23,-34-35-1,35 0 9,-35 0 1,35 1 9,0 34-8,-35-35-2,34 35-7,-34-35 22,0 0-31,35 35 6,-35-34 24,35 34-11,0 0-13,-35-35-3,35 35 24,-35-35-21,0 0 4,34 35 27,-34-34-31,0-1 54,35 35-44</inkml:trace>
    </iact:actionData>
  </iact:action>
  <iact:action type="add" startTime="152720">
    <iact:property name="dataType"/>
    <iact:actionData xml:id="d6">
      <inkml:trace xmlns:inkml="http://www.w3.org/2003/InkML" xml:id="stk6" contextRef="#ctx0" brushRef="#br0">17872 13627 0,'0'35'352,"0"0"-342,0 0 16,0-1-7,0 1 7,0 0-9,0 0-12,0-1 16,0 1 19,0 0-33,0 0 41,0 0-15,-35-1 24,35 1-32,0 0-11,-35-35 53,35 35-59,0-1 43,0 1-33,0 0 28,0 0-12,0-70 300,0 0-293,0 0-32,35 1 16,-35-1-18,35 0 14,-35 0-7,0 1 22,0-1-25,35 35-1,-35-35 13,0 0-12,0 0 20,34 35-21,-34-34 13,0-1 12,0 0-1,0 0 0,0 1 0,0-1 2,0 0 2,0 0-10,0 1 6,35-1 21,0 0-15,0 0 1,0 35-14,-1 0 14,1 0-8,0 0 10,-35-34-18,35 34-3,-1 0 7,-34-35 31,35 35-13</inkml:trace>
    </iact:actionData>
  </iact:action>
  <iact:action type="add" startTime="156745">
    <iact:property name="dataType"/>
    <iact:actionData xml:id="d7">
      <inkml:trace xmlns:inkml="http://www.w3.org/2003/InkML" xml:id="stk7" contextRef="#ctx0" brushRef="#br0">17872 13940 0,'35'0'215,"-1"-35"-160,1 35-35,0 0 8,-35-34-15,35 34 21,-35-35-25,35 35 17,-1 0-6,-34-35 34,35 35 34,0 0 90,0 0 5,-1 0-121</inkml:trace>
    </iact:actionData>
  </iact:action>
  <iact:action type="add" startTime="167937">
    <iact:property name="dataType"/>
    <iact:actionData xml:id="d8">
      <inkml:trace xmlns:inkml="http://www.w3.org/2003/InkML" xml:id="stk8" contextRef="#ctx0" brushRef="#br0">17455 11472 0,'0'35'284,"0"0"-262,0-1-11,34 1 11,-34 0-7,35 0 12,-35-1-18,35-34 9,-35 35-14,0 0 16,35-35-8,-35 35-2,0-1 1,35-34 17,-35 35-24,34-35 37,1 35-29,-35 0 30,35-35-33,-35 35 11,0-1 12,35-34-5,-35 35-6,0 0 20,0 0-15,34-35-16,-34 34 23,35 1 0,-35-70 103,0 1-121,35 34-8,-35-35 7,0 0-2,0 0-6,0 1 7,35-1-3,-35-35 1,34 1 1,-34 34 10,35 35-14,-35-35 2,0 0 1,35 1 3,-35-1-3,0 0 4,0 0-3,35 35-4,0-34 7,-35-1-3,34 0 9,-34 0 33,0 1-20,0-1-7,35 35-17</inkml:trace>
    </iact:actionData>
  </iact:action>
  <iact:action type="add" startTime="170361">
    <iact:property name="dataType"/>
    <iact:actionData xml:id="d9">
      <inkml:trace xmlns:inkml="http://www.w3.org/2003/InkML" xml:id="stk9" contextRef="#ctx0" brushRef="#br0">17455 12793 0,'0'35'229,"34"-35"-225,-34 35 6,35-35 2,-35 34-2,35 1 1,-35 0 4,35 0-1,-35-1 7,35-34-12,-35 35 2,34-35 2,-34 35-3,0 0 0,35-1 19,-35 1-10,35 0 3,0 0 6,-1 0 12,1-1-14,0-34 50,-35-34-8,0-1-48,0 0-9,0 0 0,35 0 1,-35 1-1,34 34 1,-34-35-3,0 0 2,0 0 3,35 1-1,-35-1 13,35 35-20,0-35 10,-35 0-10,0 1 9,35 34-4,-35-35-1,34 35 14,-34-35 1,0 0-16,35 35 0,0 0 21,-35-34-20,35 34 21,-35-35-15,34 35 10,-34-35 13,35 35-12,0-35 23,0 35-29</inkml:trace>
    </iact:actionData>
  </iact:action>
  <iact:action type="add" startTime="173173">
    <iact:property name="dataType"/>
    <iact:actionData xml:id="d10">
      <inkml:trace xmlns:inkml="http://www.w3.org/2003/InkML" xml:id="stk10" contextRef="#ctx0" brushRef="#br0">17629 14775 0,'0'34'332,"34"-34"-300,-34 35-23,35-35 1,-35 35 2,0 0 26,35-35-24,-35 34 20,0 1 8,35 0-29,-1-35 21,-34 35-7,35-1 1,-35 1 11,0 0-4,35-35-15,-35 35-5,35-35-2,-35 34 15,0 1 33,34-35-27,-34 35-20,35-35 26,0 0-6,0-35 37,0 35-40,-35-35-11,34 35-11,-34-34 3,35-1 19,-35 0-18,0 0-2,35 35-1,-35-34 20,35 34-9,-1-35-14,-34 0 2,35 35 22,-35-35-17,35 35 13,-35-34-13,35-1 13,-1 0 3,1 35 11,-35-35-28,0 1 8,35 34-9,-35-35 15,35 35-20,-35-35 5,35 35 9,-35-35 13,34 35 69</inkml:trace>
    </iact:actionData>
  </iact:action>
  <iact:action type="add" startTime="191529">
    <iact:property name="dataType"/>
    <iact:actionData xml:id="d11">
      <inkml:trace xmlns:inkml="http://www.w3.org/2003/InkML" xml:id="stk11" contextRef="#ctx0" brushRef="#br0">22218 12237 0,'0'-35'494,"0"0"-448,0 1-30,0-1 25,0 0 0,0 0-1,0 1-6,0-1-8,0 0-11,0 0 6,0 0-2,0 1-4,0-1 6,0 0 5,0 0-19,0 1 14,0-1-8,0 0 14,0 0-8,0 1-3,0-36 5,0 35 13,0 1-8,0-1 22,0 0-39,35 0 37,0 35 1,0 0-19,-1 0-15,1 0 43,0 0-21,0 0-10,-1 0 29,1 0-35,0 0 23</inkml:trace>
    </iact:actionData>
  </iact:action>
  <iact:action type="add" startTime="195002">
    <iact:property name="dataType"/>
    <iact:actionData xml:id="d12">
      <inkml:trace xmlns:inkml="http://www.w3.org/2003/InkML" xml:id="stk12" contextRef="#ctx0" brushRef="#br0">22218 11820 0,'35'0'283,"0"0"-235,0 0 5,-1 0-38,1 0 32,0 0-20,0 0 23,-1 0 44,1 0-40,-35-35 88,35 35-127,0 0 127</inkml:trace>
    </iact:actionData>
  </iact:action>
  <iact:action type="add" startTime="198677">
    <iact:property name="dataType"/>
    <iact:actionData xml:id="d13">
      <inkml:trace xmlns:inkml="http://www.w3.org/2003/InkML" xml:id="stk13" contextRef="#ctx0" brushRef="#br0">22149 12445 0,'0'35'210,"0"0"-195,0 0-3,34 0 21,-34-1-23,0 1 9,0 0-10,35 0 5,-35-1-2,0 1 0,35 0 1,-35 0 1,0-1 0,0 1 0,0 0-3,0 0-7,0-1 16,35 1-15,-35 0 17,0 0-2,35-35-7,-35 34-6,0 1 8,0 0 17,0 0 2,0 0 2,34-1 10,-34 1-26,0-70 218,0 1-218,0-1-6,0 0-7,0 0 3,0 0 1,-34 1 10,34-1-8,0 0 10,-35 0-13,35 1 11,0-36 7,0 35-5,-35 1 13,35-1-2,0 0-5,0 0 5,-35 1 1,35-1 15,0 0-39,0 0 49,0 1-11,0-1-2,35 35-14,0-35-5,0 35-7,-35-35-11,34 35 28,1 0-18,0 0 1,0-35-12,-1 35 12,1 0 3,0 0-3,0 0-1,0 0 23,-1 0-4,1 0-19,0 0 28,-35-34 68</inkml:trace>
    </iact:actionData>
  </iact:action>
  <iact:action type="add" startTime="201762">
    <iact:property name="dataType"/>
    <iact:actionData xml:id="d14">
      <inkml:trace xmlns:inkml="http://www.w3.org/2003/InkML" xml:id="stk14" contextRef="#ctx0" brushRef="#br0">22288 13106 0,'0'-35'243,"35"35"-229,-35-35 20,34 35-8,-34-34-17,35 34 4,0-35 22,-35 0-23,35 35 16,-35-35-7,34 35-8,-34-34 13,35 34-17,0 0 40,-35-35-4,35 35 36,0 0 136</inkml:trace>
    </iact:actionData>
  </iact:action>
  <iact:action type="add" startTime="204149">
    <iact:property name="dataType"/>
    <iact:actionData xml:id="d15">
      <inkml:trace xmlns:inkml="http://www.w3.org/2003/InkML" xml:id="stk15" contextRef="#ctx0" brushRef="#br0">21975 13732 0,'0'34'213,"35"1"-204,-1-35 22,-34 35-11,35-35-5,-35 35 4,35-1-11,0 1 12,-35 0 16,34-35-25,-34 35 1,35-35-4,-35 35 7,35-35-1,-35 34 6,35-34-10,-35 35 28,35-35-18,-35 35-6,34 0 13,-34-1 65,35-34-79,-35-34 80,35-1-80,-35 0 7,35 35-7,-35-35 4,0 1-4,34 34-7,1-70 7,0 35 3,-35 0 5,35 35-8,-35-34-1,35 34-3,-35-35 2,34 35 1,-34-35-6,0 0 11,35 35-5,0 0 21,-35-34-10,35 34-17,-35-35 28,34 35-29,-34-35 65,35 35-37</inkml:trace>
    </iact:actionData>
  </iact:action>
  <iact:action type="add" startTime="207197">
    <iact:property name="dataType"/>
    <iact:actionData xml:id="d16">
      <inkml:trace xmlns:inkml="http://www.w3.org/2003/InkML" xml:id="stk16" contextRef="#ctx0" brushRef="#br0">22183 15331 0,'0'-35'296,"0"0"-291,0 0 5,0-34 16,0 34-19,0 0 7,0 1-1,0-1 1,0 0 7,0 0-12,0 1 3,0-1 20,0 0-10,0 0-9,0 1-6,0-1 47,0 0-20,35 35-13,-35-35-9,35 35 4,-35-34-3,35 34 14,-35-35 1,35 35 3,-1-35-1,1 35-4,-35-35-12,35 35 6,0 0 22,-35-35-8,34 35-14,1 0 0,0 0 9,0 0 66</inkml:trace>
    </iact:actionData>
  </iact:action>
  <iact:action type="add" startTime="209580">
    <iact:property name="dataType"/>
    <iact:actionData xml:id="d17">
      <inkml:trace xmlns:inkml="http://www.w3.org/2003/InkML" xml:id="stk17" contextRef="#ctx0" brushRef="#br0">22149 15018 0,'34'0'209,"1"0"-150,0 0-50,0 0 38,-35-35-35,35 35 3,-35-35 1,34 35-1,1 0 4,0 0-6,0 0 47,-1 0-33,1 0 4,0 0-1,0 0 12,0 0 12,-1 0-13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1-08T20:17:47.55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C000"/>
    </inkml:brush>
  </inkml:definitions>
  <iact:action type="add" startTime="124635">
    <iact:property name="dataType"/>
    <iact:actionData xml:id="d0">
      <inkml:trace xmlns:inkml="http://www.w3.org/2003/InkML" xml:id="stk0" contextRef="#ctx0" brushRef="#br0">1286 7127 0,'0'35'335,"0"-1"-320,0 1 8,35-35-15,-35 35 5,35 0 15,-35-1-13,35 1 5,-35 0-6,0 0-1,0-1 1,34-34-8,-34 35 13,35 0-4,-35 0 5,35-1 22,-35 1-3,35-35-25,-35 35 6,0 0 1,34-35 5,-34-35 200,0 0-219,35 0 6,-35 1-7,0-1 10,35 0-4,-35 0-1,35 1 0,-35-1 1,35 35-6,-35-35 6,34 0 0,1 1 4,0 34-7,-35-35 3,35 0 4,-35 0-7,34 35 4,-34-34-1,35 34 11,-35-35 2,35 35-14,0 0 4,-1 0 32</inkml:trace>
    </iact:actionData>
  </iact:action>
  <iact:action type="add" startTime="127127">
    <iact:property name="dataType"/>
    <iact:actionData xml:id="d1">
      <inkml:trace xmlns:inkml="http://www.w3.org/2003/InkML" xml:id="stk1" contextRef="#ctx0" brushRef="#br0">1356 8204 0,'0'35'312,"35"0"-304,-35 0 4,0-1-2,0 1 6,34 0-3,-34 0 8,0-1-14,35-34 1,-35 35-2,35-35 9,-35 35-1,0 0 2,35 0-3,-35-1 6,0 1-6,34-35 0,-34 35 1,35 0 0,-35-1 0,35 1 13,0-35-1,-35 35-2,0 0-11,0-70 32,0 0-18,35 0 1,-35 1-7,0-1-14,34 0 6,-34 0-1,35 1 2,-35-1-5,0 0 6,35 35-4,-35-70 2,35 70 1,-35-34 1,34-1-2,1 0 0,-35 0 8,35 35-14,-35-34 7,35-1 12,-35 0-13,34 35 15,1-35 1,0 35 4</inkml:trace>
    </iact:actionData>
  </iact:action>
  <iact:action type="add" startTime="129327">
    <iact:property name="dataType"/>
    <iact:actionData xml:id="d2">
      <inkml:trace xmlns:inkml="http://www.w3.org/2003/InkML" xml:id="stk2" contextRef="#ctx0" brushRef="#br0">1460 9247 0,'0'35'297,"0"0"-289,35-35 3,-35 35 3,0-1-4,35 1 8,-1 0-11,-34 0 6,0-1 9,35-34-9,-35 35 0,0 0 2,35 0-1,-35-1 11,0 1-4,70-35-6,-70 35-8,0 0 14,34-1-3,1-34 16,-35 35-12,35-35 0,0 0-10,-35-35 82,0 1-80,34 34-7,-34-35 6,0 0 1,0 0 1,35 35-1,-35-34-1,35-1 2,0 0-2,-35 0 2,34 1-2,-34-1 9,0 0-6,35 35-8,-35-35 5,35 35 1,0-34-1,0 34 7,-35-35-12,34 35 22,-34-35-16,35 35 25,0-35-25,0 35 17</inkml:trace>
    </iact:actionData>
  </iact:action>
  <iact:action type="add" startTime="131648">
    <iact:property name="dataType"/>
    <iact:actionData xml:id="d3">
      <inkml:trace xmlns:inkml="http://www.w3.org/2003/InkML" xml:id="stk3" contextRef="#ctx0" brushRef="#br0">1460 10221 0,'35'0'210,"-35"34"-197,35-34 2,-35 35-8,34 0 13,-34 0-7,35-35 1,-35 34-6,35 1 5,-35 0 9,0 0-9,35-35-5,-35 35 7,35-1 4,-35 1 0,34 0-6,-34 0 8,35-1-12,-35 1 3,35-35 4,-35 35-1,35-35 11,-1 35-11,1-35 59,0-35-11,-35 0-36,35 0-14,-35 1 10,34-1 2,1 0-13,-35 0 3,0 1-1,35 34-1,-35-35-4,0 0 5,0 0 0,35 0-2,0-34 9,-1 34-3,-34 0 5,35 35-5,-35-34 17,35-1-20,0 35 3,-35-35 10,34 35 12</inkml:trace>
    </iact:actionData>
  </iact:action>
  <iact:action type="add" startTime="134023">
    <iact:property name="dataType"/>
    <iact:actionData xml:id="d4">
      <inkml:trace xmlns:inkml="http://www.w3.org/2003/InkML" xml:id="stk4" contextRef="#ctx0" brushRef="#br0">1669 12133 0,'0'-35'304,"0"0"-282,0 0-16,0 1 8,0-1 1,0 0 4,0 0-11,0 0 17,0 1-11,0-1 12,0 0-10,0 0-4,0 1 0,0-1 12,0 0 2,0 0 28,0 1-26,35-1-1,-1 0 20,-34 0-18,35 35 4,-35-34-21,35 34 14,0 0-7,-35-35-5,34 35 15,1 0 18,0 0-21,0 0-10</inkml:trace>
    </iact:actionData>
  </iact:action>
  <iact:action type="add" startTime="136351">
    <iact:property name="dataType"/>
    <iact:actionData xml:id="d5">
      <inkml:trace xmlns:inkml="http://www.w3.org/2003/InkML" xml:id="stk5" contextRef="#ctx0" brushRef="#br0">1634 11820 0,'0'-35'211,"35"35"-204,0 0 10,-1 0 19,1 0-3,0 0 1,0 0 12,-35-35-24,34 35-13,1 0 40,0 0-18,0 0-21,-1 0 27</inkml:trace>
    </iact:actionData>
  </iact:action>
  <iact:action type="add" startTime="137930">
    <iact:property name="dataType"/>
    <iact:actionData xml:id="d6">
      <inkml:trace xmlns:inkml="http://www.w3.org/2003/InkML" xml:id="stk6" contextRef="#ctx0" brushRef="#br0">1634 13141 0,'0'-35'286,"0"0"-262,0 0 11,0 1 7,0-1-29,0 0 30,0 0-9,0 1-3,0-1-12,0 0 24,0 0-2,0 1 5,0-1-38,0 0 46,0 0-12,0 1-9,0-1 0,0 0-5,35 35-7,0-35-1,-35 0 22,34 1-2,-34-1-19,35 35 6,-35-35-13,35 35 13,0-35-17,-1 35 32,1 0 8</inkml:trace>
    </iact:actionData>
  </iact:action>
  <iact:action type="add" startTime="140319">
    <iact:property name="dataType"/>
    <iact:actionData xml:id="d7">
      <inkml:trace xmlns:inkml="http://www.w3.org/2003/InkML" xml:id="stk7" contextRef="#ctx0" brushRef="#br0">1669 12793 0,'35'0'297,"-1"-35"-283,1 35 12,0 0 3,0 0 19,-1 0-36,1 0 22,0 0 15,0 0-9,-1 0-4</inkml:trace>
    </iact:actionData>
  </iact:action>
  <iact:action type="add" startTime="142429">
    <iact:property name="dataType"/>
    <iact:actionData xml:id="d8">
      <inkml:trace xmlns:inkml="http://www.w3.org/2003/InkML" xml:id="stk8" contextRef="#ctx0" brushRef="#br0">1564 14114 0,'0'-35'291,"0"1"-271,0-1-12,0 0 11,0 0 1,0 0 10,0 1-15,0-1 2,0 0 17,0 0 19,0 1-37,0-1 9,0 0 10,0 0-8,0 1 28,0-1-34,0 0 19,0 0-4,35 35-10,-35-34-2,0-1-9,35 0 20,0 35 19,-35-35-47,35 35 20,-35-34-20,34 34 14,1-35 13,0 35-1,0 0 4</inkml:trace>
    </iact:actionData>
  </iact:action>
  <iact:action type="add" startTime="144981">
    <iact:property name="dataType"/>
    <iact:actionData xml:id="d9">
      <inkml:trace xmlns:inkml="http://www.w3.org/2003/InkML" xml:id="stk9" contextRef="#ctx0" brushRef="#br0">1530 13766 0,'34'0'277,"1"-34"-242,0 34-16,35 0 15,-36 0 6,-34-35-25,35 35 33,0 0-42,0 0 48,-1 0-26,1 0 19,0 0-33,0 0 36</inkml:trace>
    </iact:actionData>
  </iact:action>
  <iact:action type="add" startTime="146764">
    <iact:property name="dataType"/>
    <iact:actionData xml:id="d10">
      <inkml:trace xmlns:inkml="http://www.w3.org/2003/InkML" xml:id="stk10" contextRef="#ctx0" brushRef="#br0">1599 15157 0,'0'-35'296,"0"0"-281,0 1-2,0-1-4,0 0 3,0 0 1,0 1 2,0-1-2,0 0 0,0 0 8,0-34-8,0 34 14,0 0 0,0 1 1,0-1 12,0 0-13,0 0 21,0-34 7,0 34-14,35 0 3,0 35 20,-35-35-15,35 35-16,-35-34-20,34 34 36,1 0-28,0 0 25,0 0 16,-35-35-14,34 35-21,1 0 33</inkml:trace>
    </iact:actionData>
  </iact:action>
  <iact:action type="add" startTime="149152">
    <iact:property name="dataType"/>
    <iact:actionData xml:id="d11">
      <inkml:trace xmlns:inkml="http://www.w3.org/2003/InkML" xml:id="stk11" contextRef="#ctx0" brushRef="#br0">1669 14844 0,'0'-35'390,"0"1"-380,35 34 3,-35-35 21,34 35-29,1-35 17,0 35 12,-35-35-19,35 35 31,-1 0 91,1 0-70</inkml:trace>
    </iact:actionData>
  </iact:action>
  <iact:action type="add" startTime="157351">
    <iact:property name="dataType"/>
    <iact:actionData xml:id="d12">
      <inkml:trace xmlns:inkml="http://www.w3.org/2003/InkML" xml:id="stk12" contextRef="#ctx0" brushRef="#br0">3616 7022 0,'0'35'236,"0"0"-222,0 0 1,35-35-8,-35 35 7,34-1 6,-34 1-5,0 0-3,35-35 1,-35 35 1,0-1 8,0 1-15,35-35 5,-35 35 1,35-35-7,-35 35 8,0-1 6,35 1-6,-35 0 1,0 0 37,34-1-11,-34 1 5,0 0-31,35-35 48,0 0-37,-35-35 29,35 35-41,-35-35 1,0 1 0,0-1 2,34 0-4,-34 0 1,0 1 0,35-1-8,-35 0 10,35 0-2,-35 1 3,35-1-2,-35 0 1,34 0-2,-34 1 7,35-1-8,-35 0 3,0 0 1,35 35 1,0-35-4,0 1 27</inkml:trace>
    </iact:actionData>
  </iact:action>
  <iact:action type="add" startTime="159807">
    <iact:property name="dataType"/>
    <iact:actionData xml:id="d13">
      <inkml:trace xmlns:inkml="http://www.w3.org/2003/InkML" xml:id="stk13" contextRef="#ctx0" brushRef="#br0">3685 8204 0,'0'35'292,"0"0"-285,35-35 6,0 69 1,0-34 0,0 0-1,-35 0 1,34-35 0,1 34 1,-35 1-1,0 0-2,35-35 1,-35 35 1,0 0-1,35-1 1,-35 1 5,34 0-4,1-35 12,0 35 0,-35-1-3,0 1 19,35-70 60,-35 1-95,0-1 7,0 0-3,34 35-3,-34-69 4,35 34 2,-35 0-2,0 0 0,35 0 3,0 1-1,-35-36 0,35 35 0,-35 1 0,0-1-2,34 35 7,-34-35-13,35 0 8,-35 1-1,35 34 7,-35-35-5,0 0 11,0 0 0</inkml:trace>
    </iact:actionData>
  </iact:action>
  <iact:action type="add" startTime="162598">
    <iact:property name="dataType"/>
    <iact:actionData xml:id="d14">
      <inkml:trace xmlns:inkml="http://www.w3.org/2003/InkML" xml:id="stk14" contextRef="#ctx0" brushRef="#br0">3929 10047 0,'0'-35'273,"0"0"-261,0 1 8,0-1-14,0 0 15,0 0-3,0 0-9,0 1 19,0-1-4,0 0 22,0 0-34,0 1 10,0-1-4,0 0 16,0 0-26,0 1 26,0-1-7,0 0 7,0 0 14,0 1-25,0-1 2,35 35-11,-35-35-1,0 0 13,34 35-12,-34-34-1,35 34 11,-35-35-5,35 35-7,-35-35 3,35 35 4,-1 0 8,1 0 28,0 0-22,0 0 1,0 0 2</inkml:trace>
    </iact:actionData>
  </iact:action>
  <iact:action type="add" startTime="164445">
    <iact:property name="dataType"/>
    <iact:actionData xml:id="d15">
      <inkml:trace xmlns:inkml="http://www.w3.org/2003/InkML" xml:id="stk15" contextRef="#ctx0" brushRef="#br0">3998 9664 0,'35'0'228,"0"0"-213,0 0 4,-1 0-3,1 0 26,0 0-9,0 0 7,0 0-28,-1 0 36,1 0-10</inkml:trace>
    </iact:actionData>
  </iact:action>
  <iact:action type="add" startTime="165940">
    <iact:property name="dataType"/>
    <iact:actionData xml:id="d16">
      <inkml:trace xmlns:inkml="http://www.w3.org/2003/InkML" xml:id="stk16" contextRef="#ctx0" brushRef="#br0">3825 10916 0,'0'-35'298,"0"0"-283,0 1-8,0-1 7,0 0-1,0 0 0,0 1 2,0-1 8,34 35-9,-34-35-2,0 0 0,0 1 1,0-1 1,0 0 10,0 0 1,0 0-11,0 1 11,0-1 12,0 0 9,0 0-27,0 1 19,35 34-8,-35-35-16,35 0 20,0 35-1,-1 0-5,1 0 13,0 0 0,0 0-32,-1 0 43,1 0 0</inkml:trace>
    </iact:actionData>
  </iact:action>
  <iact:action type="add" startTime="167738">
    <iact:property name="dataType"/>
    <iact:actionData xml:id="d17">
      <inkml:trace xmlns:inkml="http://www.w3.org/2003/InkML" xml:id="stk17" contextRef="#ctx0" brushRef="#br0">3825 10603 0,'34'0'292,"1"0"-286,0 0 20,0 0-5,-1 0 0,1 0-13,0 0 14,0 0 11,-1 0-12,1 0 24,0 0-5</inkml:trace>
    </iact:actionData>
  </iact:action>
  <iact:action type="add" startTime="169243">
    <iact:property name="dataType"/>
    <iact:actionData xml:id="d18">
      <inkml:trace xmlns:inkml="http://www.w3.org/2003/InkML" xml:id="stk18" contextRef="#ctx0" brushRef="#br0">3581 11368 0,'0'35'215,"35"-1"-202,0 1 9,-1-35-9,-34 35 2,35-35-9,-35 35 7,35-1 1,-35 1 2,35-35-2,0 35 0,-35 0-2,0-1 1,34-34 1,-34 35-1,35-35 0,-35 35 0,0 0 0,35-1 2,0-34-1,-35 35 1,34-35 23,-34-35 24,0 1-53,0-1 5,35 35-2,-35-35 2,0 0 1,35 1-9,-35-1 9,35 0-1,-35 0 2,0-34-2,34 34 0,-34 0 7,35 1-15,-35-1 22,35 35-16,0 0 19,-35-35-23,35 35 22,-1 0 4</inkml:trace>
    </iact:actionData>
  </iact:action>
  <iact:action type="add" startTime="171238">
    <iact:property name="dataType"/>
    <iact:actionData xml:id="d19">
      <inkml:trace xmlns:inkml="http://www.w3.org/2003/InkML" xml:id="stk19" contextRef="#ctx0" brushRef="#br0">3755 12550 0,'0'35'296,"35"-1"-281,-35 1-1,35 0 12,-35 0-4,34-35-9,-34 34 1,35 1-1,-35 0 0,35-35 8,-35 35-14,35-35 19,-35 34-6,34-34 2,-34 35-10,35 0 16,-35 0 0,35-35-3,0 0 58,-1 0-48,-34-35-15,0 0-6,35 35-1,-35-35 1,35 1 0,-35-36-1,35 1 13,-35 34-11,0 0-1,35 35-7,-35-35 7,0 1 0,34-1 4,1 35-4,-35-35 1,35 0 12,-35 0 20,35 35-41,-35-34 22,34 34-20,1 0 11,-35-35 15</inkml:trace>
    </iact:actionData>
  </iact:action>
  <iact:action type="add" startTime="173798">
    <iact:property name="dataType"/>
    <iact:actionData xml:id="d20">
      <inkml:trace xmlns:inkml="http://www.w3.org/2003/InkML" xml:id="stk20" contextRef="#ctx0" brushRef="#br0">3929 14218 0,'0'-34'291,"0"-1"-268,0 0-10,0 0 13,0 1-13,0-1 12,0 0-16,0 0 11,0 0-5,0 1 9,0-1-11,0 0 3,0 0 5,0 1 11,0-1-24,0 0 7,0 0 12,0 1 15,0-1-22,0 0 27,35 35-27,-35-35-6,34 1 21,-34-1-8,35 35-5,-35-35-9,35 35 12,0 0-4,-1 0 33,1-35-27,0 35 1,0 0-15,0 0 14,-1 0 27</inkml:trace>
    </iact:actionData>
  </iact:action>
  <iact:action type="add" startTime="175650">
    <iact:property name="dataType"/>
    <iact:actionData xml:id="d21">
      <inkml:trace xmlns:inkml="http://www.w3.org/2003/InkML" xml:id="stk21" contextRef="#ctx0" brushRef="#br0">3894 13871 0,'35'0'213,"0"0"-196,-1 0 4,1 0 0,0 0-9,0 0 8,-1 0 1,1 0 6,0 0-21,0 0 17,34 0-5,-34 0 5,0 0 21,0 0-22,-1 0 8</inkml:trace>
    </iact:actionData>
  </iact:action>
  <iact:action type="add" startTime="177195">
    <iact:property name="dataType"/>
    <iact:actionData xml:id="d22">
      <inkml:trace xmlns:inkml="http://www.w3.org/2003/InkML" xml:id="stk22" contextRef="#ctx0" brushRef="#br0">3755 15192 0,'0'-35'217,"0"0"-204,0 0 12,0 1-11,0-1 8,0 0 6,0 0 12,0 1-6,0-1 0,0 0-26,0 0 5,0 1 14,0-1 7,0 0-14,0 0-6,0 1 43,0-1-33,0 0 31,0 0-41,0 0 12,35 35-4,0 0 5,-35-34-18,34-1 22,-34 0-10,0 0 19,35 35-19,-35-34 7,35 34-20,0 0 19,-1 0 26,1 0 22</inkml:trace>
    </iact:actionData>
  </iact:action>
  <iact:action type="add" startTime="180271">
    <iact:property name="dataType"/>
    <iact:actionData xml:id="d23">
      <inkml:trace xmlns:inkml="http://www.w3.org/2003/InkML" xml:id="stk23" contextRef="#ctx0" brushRef="#br0">3825 14844 0,'0'-35'306,"34"35"-252,1-34-39,0 34 32,-35-35-20,35 35-8,-1-35 55,1 35-51,0 0 78,0 0 1</inkml:trace>
    </iact:actionData>
  </iact:action>
  <iact:action type="add" startTime="186765">
    <iact:property name="dataType"/>
    <iact:actionData xml:id="d24">
      <inkml:trace xmlns:inkml="http://www.w3.org/2003/InkML" xml:id="stk24" contextRef="#ctx0" brushRef="#br0">6363 7057 0,'0'35'220,"35"-35"-207,-35 35-3,69 0 3,-34-1 7,-35 1-6,35 0 0,-1-35 0,-34 69-1,35-69-1,-35 35 3,35 0-8,0 34 13,0-69-13,-35 35 7,0 0 0,34 0 0,-34-1 0,0 1-1,35 0 0,-35 0 7,0-1-6,35-34-1,0 35 2,-35 0 12,34-35 41,1-35 7,-35 0-61,0 1-1,0-1 1,35 0-1,-35 0-5,35 1 5,-35-1 0,0 0 3,34 35-4,-34-69 1,0 34 1,35 35-5,-35-70 14,35 70-2,-35-34-11,0-1 2,35 35 18,-35-35-18,0 0 9,0 1 25,0-1 83</inkml:trace>
    </iact:actionData>
  </iact:action>
  <iact:action type="add" startTime="189203">
    <iact:property name="dataType"/>
    <iact:actionData xml:id="d25">
      <inkml:trace xmlns:inkml="http://www.w3.org/2003/InkML" xml:id="stk25" contextRef="#ctx0" brushRef="#br0">6711 9039 0,'0'-35'303,"0"0"-289,0 0 19,0 1-5,0-1 0,0 0 4,0 0-17,0 1 31,0-1-41,0 0 39,0 0-4,0 1-5,0-1 5,0 0-26,0 0 43,0 0-13,0 1-22,0-1-2,0 0 29,0 0-30,0 1 31,0-1-42,0 0 16,0 0 33,0 1-19,0-1-17,34 0 20,1 0 9,0 35-33,0 0 25,-1 0-15,1 0 109</inkml:trace>
    </iact:actionData>
  </iact:action>
  <iact:action type="add" startTime="191627">
    <iact:property name="dataType"/>
    <iact:actionData xml:id="d26">
      <inkml:trace xmlns:inkml="http://www.w3.org/2003/InkML" xml:id="stk26" contextRef="#ctx0" brushRef="#br0">6641 8482 0,'35'0'295,"0"0"-285,-1 0 8,1 0 29,0 0-13,0 0-6,-1 0 19,1 0-26,0 0 27</inkml:trace>
    </iact:actionData>
  </iact:action>
  <iact:action type="add" startTime="193034">
    <iact:property name="dataType"/>
    <iact:actionData xml:id="d27">
      <inkml:trace xmlns:inkml="http://www.w3.org/2003/InkML" xml:id="stk27" contextRef="#ctx0" brushRef="#br0">6467 9595 0,'35'35'202,"-35"-1"-178,0 1-5,35-35-6,-35 35-1,0 0 2,34-35 1,1 34 1,-35 1-2,35-35-2,-35 35 2,0 0 0,35-35 1,-35 35 8,35-35-14,-1 0 16,1 0 16,0 0 14,-35-35-42,0 0-6,35 0 6,-35 0 2,34 1-2,-34-1 1,0 0-7,0 0 7,35 1-1,0-1 8,-35 0-15,0 0 7,0 1 9,35 34-9,-1-35 0,-34 0-5,0 0 12,35 35-7,-35-34 1,0-1 27,35 35-22</inkml:trace>
    </iact:actionData>
  </iact:action>
  <iact:action type="add" startTime="195218">
    <iact:property name="dataType"/>
    <iact:actionData xml:id="d28">
      <inkml:trace xmlns:inkml="http://www.w3.org/2003/InkML" xml:id="stk28" contextRef="#ctx0" brushRef="#br0">6606 11020 0,'0'-35'210,"0"1"-183,0-1-18,0 0 4,0-34-1,0 34 2,0-35 0,0 36 6,0-1-1,0 0-3,0 0-8,0 1 5,0-1-1,0 0 2,0 0 0,0 0 0,-35 1-1,35-1 0,0-35 0,0 36 9,0-1-2,0 0-3,0-34 27,0 34 4,35 35 115,0 35-121,0-35-22,0 0 27,-35 34-26,34-34 1,1 0 24,0 0-6,0 0-19,-1 0 10,1 0 14,0 0 8,0 0-38,-1 0 25,1 0 8</inkml:trace>
    </iact:actionData>
  </iact:action>
  <iact:action type="add" startTime="197276">
    <iact:property name="dataType"/>
    <iact:actionData xml:id="d29">
      <inkml:trace xmlns:inkml="http://www.w3.org/2003/InkML" xml:id="stk29" contextRef="#ctx0" brushRef="#br0">6676 10429 0,'35'0'304,"-1"0"-276,1 0-15,0 0 15,0 0-8,-1 0-7,1 0 8,0 0-8,0 0 14,-1 0 1,1 0-1,0 0 7</inkml:trace>
    </iact:actionData>
  </iact:action>
  <iact:action type="add" startTime="198977">
    <iact:property name="dataType"/>
    <iact:actionData xml:id="d30">
      <inkml:trace xmlns:inkml="http://www.w3.org/2003/InkML" xml:id="stk30" contextRef="#ctx0" brushRef="#br0">6502 11437 0,'0'35'284,"35"-35"-270,-35 35 14,0 0-9,34-35-11,-34 34 12,35-34 1,0 0-9,-35 35 2,35 0 31,-35 0-28,35-1 25,-35 1 0,0 0-4,0 0 44,34-35-20,1 0-34,0 0 6,-35-35-8,35 35 1,-35-35-6,34 0 0,-34 1-8,35-1-2,-35 0 2,35 35-1,-35-35 0,35 1 1,-35-1 2,0 0 5,34 35-9,1-35 23,0 1-3,-35-1 3,35 0-9</inkml:trace>
    </iact:actionData>
  </iact:action>
  <iact:action type="add" startTime="201620">
    <iact:property name="dataType"/>
    <iact:actionData xml:id="d31">
      <inkml:trace xmlns:inkml="http://www.w3.org/2003/InkML" xml:id="stk31" contextRef="#ctx0" brushRef="#br0">6641 13071 0,'0'-35'457,"0"1"-443,0-1 2,0 0-1,0 0 11,0 1-19,0-1 14,0 0-7,0 0 0,0 1 13,0-1-8,0 0-11,0 0 6,0 1 12,0-1-11,0 0 23,0 0-32,0 0 51,0 1-16,0-1-7,0 0-6,35 35-21,-35-35 6,35 35 14,-35-34-13,34 34 27,-34-35-14,35 35-13,0 0-7,0 0 20,-1 0-14,1 0 21,0 0-20,0 0 0,-1 0 21</inkml:trace>
    </iact:actionData>
  </iact:action>
  <iact:action type="add" startTime="203827">
    <iact:property name="dataType"/>
    <iact:actionData xml:id="d32">
      <inkml:trace xmlns:inkml="http://www.w3.org/2003/InkML" xml:id="stk32" contextRef="#ctx0" brushRef="#br0">6711 12689 0,'34'0'330,"1"0"-287,0 0-10,0 0-6,-1 0 26,1 0-24,0 0 18,0 0 0,-1 0 8</inkml:trace>
    </iact:actionData>
  </iact:action>
  <iact:action type="add" startTime="205363">
    <iact:property name="dataType"/>
    <iact:actionData xml:id="d33">
      <inkml:trace xmlns:inkml="http://www.w3.org/2003/InkML" xml:id="stk33" contextRef="#ctx0" brushRef="#br0">6502 13558 0,'0'35'537,"35"-35"-518,-35 34-3,34-34 13,1 35-5,-35 0-9,35 0 19,-35-1 20,35-34-47,0 35 45,-1-35-35,-34 35 29,35-35 17,0 0-30,0 0 7,-1 0-19,-34-35 27,35 35-41,-35-35 6,0 1 1,0-1-7,35 0 6,-35 0 7,35 1-12,-35-1 8,0 0-1,34 0-2,-34 1 6,35 34-11,-35-35 11,35 35-5,0 0 65</inkml:trace>
    </iact:actionData>
  </iact:action>
  <iact:action type="add" startTime="208074">
    <iact:property name="dataType"/>
    <iact:actionData xml:id="d34">
      <inkml:trace xmlns:inkml="http://www.w3.org/2003/InkML" xml:id="stk34" contextRef="#ctx0" brushRef="#br0">6745 15122 0,'0'-35'291,"0"1"-271,0-1-12,0 0 12,0 0-6,0 1-2,0-1 2,0 0 16,0 0-23,0 1 8,0-1-1,0 0 14,0 0-22,0 1 12,0-1-4,0-35 5,0 35 4,0 1-5,0-1 12,0 0-16,0 0 2,0 1-1,0-1 28,0 0-29,35 35 26,0 0-15,0 0 30,-1 0-7,1 35-40,0-35 18,0 35-5,-1-35 12,1 0-13,0 0 23,0 0-12,0 0 11,-1 0-15,1 0 7</inkml:trace>
    </iact:actionData>
  </iact:action>
  <iact:action type="add" startTime="210064">
    <iact:property name="dataType"/>
    <iact:actionData xml:id="d35">
      <inkml:trace xmlns:inkml="http://www.w3.org/2003/InkML" xml:id="stk35" contextRef="#ctx0" brushRef="#br0">6711 14844 0,'34'0'283,"1"0"-263,0 0-6,0 0 13,-1 0 13,1 0 4,0 0-33,0 0 30,-1 0-1,1 0 7,0 0 1,0 0-26</inkml:trace>
    </iact:actionData>
  </iact:action>
  <iact:action type="add" startTime="235056">
    <iact:property name="dataType"/>
    <iact:actionData xml:id="d36">
      <inkml:trace xmlns:inkml="http://www.w3.org/2003/InkML" xml:id="stk36" contextRef="#ctx0" brushRef="#br0">9214 6988 0,'0'34'428,"0"1"-403,0 0-10,0 0 9,0 0-9,0-1-1,0 1 3,0 0 30,0 0-27,0-1 307,0 1-306,0 0-1,0 0-7,0-1 11,0 1-7,0 0 4,0 0-5,0-1 5,0 1-10,0 0 3,0 0 7,0-1-9,0 1 16,0 0-9,0 0-5,0 0 13,0-1 8,0-68 80,0-1-94,0 0-7,0 0-1,0 0-4,35 1 5,-35-1-2,0-35 1,35 1 0,-35 34 2,34 0-2,-34 1 0,0-36 0,0 35 14,0 1-21,0-1 9,0 0-6,0-34 10,0 34 7,0 0-3,35 35-17,-35-35 15,0 0 16,-35 1 61,70 34 65,0 0-124,0 0-30,-1 0 10,1 0 4,0 0-2,0 0-8,-1 0 0,1 0 14,0 0 14,0 0-14,0 0 23,-35 34-39,34-34 11</inkml:trace>
    </iact:actionData>
  </iact:action>
  <iact:action type="add" startTime="238277">
    <iact:property name="dataType"/>
    <iact:actionData xml:id="d37">
      <inkml:trace xmlns:inkml="http://www.w3.org/2003/InkML" xml:id="stk37" contextRef="#ctx0" brushRef="#br0">9388 7370 0,'35'0'284,"-1"0"-263,1 0 29,0 0-37,0 0 26,-1 0 7,1 0-7,0 0-15,0 0-5,0 0 37</inkml:trace>
    </iact:actionData>
  </iact:action>
  <iact:action type="add" startTime="240978">
    <iact:property name="dataType"/>
    <iact:actionData xml:id="d38">
      <inkml:trace xmlns:inkml="http://www.w3.org/2003/InkML" xml:id="stk38" contextRef="#ctx0" brushRef="#br0">9110 8761 0,'34'0'278,"-34"-35"-256,0 0-4,35 35-8,-35-35 2,0 1 3,35 34-1,-35-35 0,0 0 32,0 0-34,0 0 35,0 1 2,0-1-1,0 0-41,0 0 32,0 1 5,0-1 22,0 0-36,0 0 14,35 1 17,0 34-6,-1 0-14,1 0-21,0 0-4,0 0 24,-1 0-4,1 0 14,0 0-42,0 0 13,-1 0 32,1 0-25,0 0 13</inkml:trace>
    </iact:actionData>
  </iact:action>
  <iact:action type="add" startTime="243169">
    <iact:property name="dataType"/>
    <iact:actionData xml:id="d39">
      <inkml:trace xmlns:inkml="http://www.w3.org/2003/InkML" xml:id="stk39" contextRef="#ctx0" brushRef="#br0">9144 8552 0,'35'0'222,"0"0"-215,0 0 15,0 0 18,-1 0-25,1 0 32,0 0-4,0 0-19,-1 0 31,1 0-34,0 0 15,0 0 11,-1 0 53,1 0-72</inkml:trace>
    </iact:actionData>
  </iact:action>
  <iact:action type="add" startTime="245467">
    <iact:property name="dataType"/>
    <iact:actionData xml:id="d40">
      <inkml:trace xmlns:inkml="http://www.w3.org/2003/InkML" xml:id="stk40" contextRef="#ctx0" brushRef="#br0">9110 9386 0,'34'0'297,"1"35"-285,-35 0 4,35 0-6,0-1 7,-35 1-4,35 35 1,-35-36 13,34-34-21,-34 35 9,35 0 4,-35 0-4,0-1-2,35-34 2,0 35-7,-35 0 6,0 0 1,34 0 5,-34-1-3,0 1-3,35-35-7,-35 35 6,35-70 89,-35 0-88,35 35 1,-35-34-7,34 34 8,1-70-2,35 35 0,-70 0 1,35 1-9,34-1 4,-69 0 7,35 0-2,0 35-10,-1-34 5,-34-1 6,35 0-3,0 35 3,-35-35-2,0 1 0,35 34-1,-35-35 4,35 35 1,-35-35-4,34 35 12</inkml:trace>
    </iact:actionData>
  </iact:action>
  <iact:action type="add" startTime="247320">
    <iact:property name="dataType"/>
    <iact:actionData xml:id="d41">
      <inkml:trace xmlns:inkml="http://www.w3.org/2003/InkML" xml:id="stk41" contextRef="#ctx0" brushRef="#br0">9110 10394 0,'34'35'295,"-34"0"-274,0 0-6,35 0 0,-35-1 3,0 1-5,35-35 2,0 35-2,-35 0 0,0-1 0,35-34 1,-35 35-1,34-35 2,-34 70-1,35-70 1,-35 34-3,35-34 1,-35 35 6,35 0 15,-1-35-2,1 0 6,0-35-18,0 35 6,-35-35-11,34 35-2,1-34 2,0-1-1,-35 0-2,35 35 1,0-35 2,-1 1-2,1-1 2,-35 0 16,35 0-25,-35 1 15,35 34-13,-35-35 5,34 0 2,-34 0-1,35 35 6,-35-35-12,0 1 12,35 34-7,0-35 21,-35 0-7</inkml:trace>
    </iact:actionData>
  </iact:action>
  <iact:action type="add" startTime="249767">
    <iact:property name="dataType"/>
    <iact:actionData xml:id="d42">
      <inkml:trace xmlns:inkml="http://www.w3.org/2003/InkML" xml:id="stk42" contextRef="#ctx0" brushRef="#br0">9353 12098 0,'0'-35'270,"0"0"-256,35 1 13,-35-1-22,35 35 14,-35-35-10,0 0 23,0 0-9,0 1 8,0-1 7,0 0 5,0 0-11,0 1-11,0-1 20,0 0 6,0 0 7,34 35-39,1-34 24,-35-1-12,35 35-13,0 0 19,-1 0 11,-34-35-38,35 35 27,0 0 1,0 0-5,0 0 23,-1 0-24</inkml:trace>
    </iact:actionData>
  </iact:action>
  <iact:action type="add" startTime="251658">
    <iact:property name="dataType"/>
    <iact:actionData xml:id="d43">
      <inkml:trace xmlns:inkml="http://www.w3.org/2003/InkML" xml:id="stk43" contextRef="#ctx0" brushRef="#br0">9457 11785 0,'35'0'217,"0"0"-169,0 0-15,-1 0-12,1 0 20,0 0 136</inkml:trace>
    </iact:actionData>
  </iact:action>
  <iact:action type="add" startTime="253497">
    <iact:property name="dataType"/>
    <iact:actionData xml:id="d44">
      <inkml:trace xmlns:inkml="http://www.w3.org/2003/InkML" xml:id="stk44" contextRef="#ctx0" brushRef="#br0">9214 13141 0,'0'-35'283,"0"0"-263,0 0 2,0 1 0,0-1-9,0 0 21,35 35-15,-35-35-5,0 1 19,0-1-18,0 0 5,0 0 12,0 1-3,0-1-6,0 0 11,0 0 1,0 1 11,0-1-34,0 0 36,0 0 0,35 35-35,-35-35 15,34 35-14,-34-34 6,35 34-5,-35-35 4,35 35 7,0 0-4,-1 0 11,1 0 22,0 0-21,0 0-10,-1 0 33</inkml:trace>
    </iact:actionData>
  </iact:action>
  <iact:action type="add" startTime="257662">
    <iact:property name="dataType"/>
    <iact:actionData xml:id="d45">
      <inkml:trace xmlns:inkml="http://www.w3.org/2003/InkML" xml:id="stk45" contextRef="#ctx0" brushRef="#br0">9249 12689 0,'35'0'326,"-1"0"-272,1 0-27,0 0 1,-35-35-11,35 35 68,-1 0 31,1 0 6,0 0-18,0 0 51</inkml:trace>
    </iact:actionData>
  </iact:action>
  <iact:action type="add" startTime="259733">
    <iact:property name="dataType"/>
    <iact:actionData xml:id="d46">
      <inkml:trace xmlns:inkml="http://www.w3.org/2003/InkML" xml:id="stk46" contextRef="#ctx0" brushRef="#br0">9075 13384 0,'35'35'235,"-35"0"-211,0-1-10,34 1-1,-34 0 2,70 0-8,-70 34 9,35-69-10,-35 35 8,35 0 4,-1-1-5,-34 1-2,0 0 4,35-35-2,-35 35 1,0-1 5,0 1-11,35-35 4,-35 35 5,35-35 3,-1 0-12,-34-35 45,35 0-39,-35 1 0,0-1-1,35 0 0,-35 0-5,0 1 6,35-1 0,-1-35-2,1 36 3,0-1 1,0 0-1,0-34 0,-1 34 6,1 0 18,0 35-12</inkml:trace>
    </iact:actionData>
  </iact:action>
  <iact:action type="add" startTime="261488">
    <iact:property name="dataType"/>
    <iact:actionData xml:id="d47">
      <inkml:trace xmlns:inkml="http://www.w3.org/2003/InkML" xml:id="stk47" contextRef="#ctx0" brushRef="#br0">9214 14566 0,'0'35'224,"0"0"-210,0-1 19,35 1-19,-35 0-2,35-35-4,-35 35 6,0-1 6,34-34-7,-34 35 1,35 0 7,-35 0 13,35-35-20,-35 34 12,0 1 20,35-35-36,-1 0 71,-34-35-68,35 35 7,-35-34 10,35 34-12,0-35-4,-35 0 0,0 0 8,34 35-9,-34-34 1,35-1 5,-35 0-9,35 0 8,0 35 0,-35-34-12,35-1 8,-1 35 2,-34-35-3,0 0-6,0 0 14,35 35-8,-35-34 1,35 34-1,-35-35 1,35 0 11</inkml:trace>
    </iact:actionData>
  </iact:action>
  <iact:action type="add" startTime="269468">
    <iact:property name="dataType"/>
    <iact:actionData xml:id="d48">
      <inkml:trace xmlns:inkml="http://www.w3.org/2003/InkML" xml:id="stk48" contextRef="#ctx0" brushRef="#br0">11891 7092 0,'0'35'283,"0"0"-255,0-1-22,0 1 7,0 0 1,0 0-1,0-1 2,0 1-8,0 0 6,0 34 7,0-34 7,0 0-16,0 0 5,0-1-3,0 1 1,0 0 20,0 0-20,0-1 1,0 1-1,0 0 9,0 0 10,0 0-19,0-1 16,-34-34 114,34-34-104,-35-1-33,35 0 7,0 0 0,0 0-8,0-34 8,0-1 7,0 36-12,0-1 4,0 0 0,0 0 1,0 1 0,0-1 0,0 0 0,0 0-2,0 1 8,0-1-14,0 0 15,0 0 6,0 1 10,35-1 0,-1 0-2,-34 0-8,35 35-14,-35-35 21,35 35-20,0 0-7,-1 0 12,1 0 7,0 0-3,0 0-14,0 0 9,-1 0 9,1 0 1,0 0 1,0 0 11</inkml:trace>
    </iact:actionData>
  </iact:action>
  <iact:action type="add" startTime="271747">
    <iact:property name="dataType"/>
    <iact:actionData xml:id="d49">
      <inkml:trace xmlns:inkml="http://www.w3.org/2003/InkML" xml:id="stk49" contextRef="#ctx0" brushRef="#br0">11891 7405 0,'35'0'303,"0"0"-285,0 0 3,-1 0 11,1 0-19,0 0 20,0 0 12,0 0-7,-1 0 10,1 0-32,0 0 28</inkml:trace>
    </iact:actionData>
  </iact:action>
  <iact:action type="add" startTime="273374">
    <iact:property name="dataType"/>
    <iact:actionData xml:id="d50">
      <inkml:trace xmlns:inkml="http://www.w3.org/2003/InkML" xml:id="stk50" contextRef="#ctx0" brushRef="#br0">11822 8934 0,'0'-34'223,"0"-1"-213,0-35 14,0 36-13,0-1 5,0 0-10,0 0 18,0 1-3,0-1-8,0 0 12,0-35-11,0 36 13,0-1 1,0 0-9,0 0 22,0 1-13,35-1 27,-1 0-9,1 35 1,0 0-33,0 0 29,-1 0 4,1 0-7,0 0-19,0 0 15</inkml:trace>
    </iact:actionData>
  </iact:action>
  <iact:action type="add" startTime="275023">
    <iact:property name="dataType"/>
    <iact:actionData xml:id="d51">
      <inkml:trace xmlns:inkml="http://www.w3.org/2003/InkML" xml:id="stk51" contextRef="#ctx0" brushRef="#br0">11857 8691 0,'34'0'334,"1"0"-296,0 0 11,0 0-26,-1 0 21,-34-35-38,35 35 78,0 0 12,0 0-56</inkml:trace>
    </iact:actionData>
  </iact:action>
  <iact:action type="add" startTime="276671">
    <iact:property name="dataType"/>
    <iact:actionData xml:id="d52">
      <inkml:trace xmlns:inkml="http://www.w3.org/2003/InkML" xml:id="stk52" contextRef="#ctx0" brushRef="#br0">11822 10012 0,'0'-35'290,"0"1"-262,0-1-12,0 0-5,0 0 3,0 0 0,0 1 14,0-1 3,35 35-20,-35-35 8,0 0 15,0 1 5,0-1-24,0 0 32,0 0-19,0 1 19,0-1-26,0 0 13,34 35-14,1-35-5,0 1 39,-35-1-42,0 0 47,0 0 5,35 35-43,-35-34-8,34 34 11,1 0 2,-35-35-15,35 35 23,0 0-13</inkml:trace>
    </iact:actionData>
  </iact:action>
  <iact:action type="add" startTime="278612">
    <iact:property name="dataType"/>
    <iact:actionData xml:id="d53">
      <inkml:trace xmlns:inkml="http://www.w3.org/2003/InkML" xml:id="stk53" contextRef="#ctx0" brushRef="#br0">11787 9699 0,'35'0'229,"0"0"-221,-1 0 19,1 0-7,0 0-9,0 0 33,-1 0-11,1 0 1,0 0-13,0 0 13,0 0-4,-1 0 9,1 0-19</inkml:trace>
    </iact:actionData>
  </iact:action>
  <iact:action type="add" startTime="280431">
    <iact:property name="dataType"/>
    <iact:actionData xml:id="d54">
      <inkml:trace xmlns:inkml="http://www.w3.org/2003/InkML" xml:id="stk54" contextRef="#ctx0" brushRef="#br0">11752 10881 0,'0'-35'285,"0"1"-270,0-1 0,0 0-3,0 0 4,0 1-4,35 34-1,-35-35 2,0 0 1,0 0-1,0 1 12,0-1 1,0 0-8,0 0 9,0 0-6,35 1 25,-35-1-11,35 0-2,-35 0-5,34 35-1,-34-34-12,35-1 11,0 35 22,0 0-25,-35-35-10,34 35 5,1 0 30,-35-35-28,35 35 7,0 0-6,0 0 13</inkml:trace>
    </iact:actionData>
  </iact:action>
  <iact:action type="add" startTime="282159">
    <iact:property name="dataType"/>
    <iact:actionData xml:id="d55">
      <inkml:trace xmlns:inkml="http://www.w3.org/2003/InkML" xml:id="stk55" contextRef="#ctx0" brushRef="#br0">11822 10534 0,'35'0'215,"-1"0"-206,1 0 16,0 0-12,0 0 10,-1 0-10,1 0 2,0 0 33,0 0-22,0 0-12,-1 0 26,1 0 1,0 0-5</inkml:trace>
    </iact:actionData>
  </iact:action>
  <iact:action type="add" startTime="283506">
    <iact:property name="dataType"/>
    <iact:actionData xml:id="d56">
      <inkml:trace xmlns:inkml="http://www.w3.org/2003/InkML" xml:id="stk56" contextRef="#ctx0" brushRef="#br0">11718 11507 0,'34'35'212,"-34"-1"-199,35 1 7,0 0-6,0-35-2,-35 35 1,34-1 7,-34 1-1,35-35-6,-35 35 13,35-35-14,-35 35 15,35-35 0,-1 0-14,1 0 22,0 0 19,-35-35-4,70 35-38,-70-35-2,0 0 7,0 1-11,0-1 8,34-35 0,-34 36 1,35-1-1,-35 0 1,0 0-2,0-34-1,35 69 2,0-35 0,-35 0 5,34 35-5</inkml:trace>
    </iact:actionData>
  </iact:action>
  <iact:action type="add" startTime="285169">
    <iact:property name="dataType"/>
    <iact:actionData xml:id="d57">
      <inkml:trace xmlns:inkml="http://www.w3.org/2003/InkML" xml:id="stk57" contextRef="#ctx0" brushRef="#br0">11926 12272 0,'35'34'306,"-35"1"-293,0 0 20,35-35-20,-35 35-6,0-1 14,0 1-9,34-35-5,-34 35 15,35-35-10,0 35 14,0 0 16,-35-1-28,35-34 14,-35 35-14,0 0 39,34-35-11,1 0 4,0 0-32,0 0 20,-35-35-24,34-34 14,1 69-9,-35-35-2,35 35-3,-35-35 5,35 0-1,-35 0 1,34 35-2,-34-34-1,35 34 5,-35-35-7,0 0 6,35 35 0,0-35 17,0 35 7</inkml:trace>
    </iact:actionData>
  </iact:action>
  <iact:action type="add" startTime="287721">
    <iact:property name="dataType"/>
    <iact:actionData xml:id="d58">
      <inkml:trace xmlns:inkml="http://www.w3.org/2003/InkML" xml:id="stk58" contextRef="#ctx0" brushRef="#br0">12030 13454 0,'35'34'286,"-35"1"-272,35 0 1,0-35-6,-35 35 5,0-1-8,0 1 2,35-35 6,-35 35-1,0 0 0,34-1 3,-34 1 4,0 0-9,35-35 10,0 0-13,-35 35 12,35-35-6,-35 34 0,34-34 40,1 0 27,0-34-47,-35-1-19,0 0-2,35 35-5,-35-35 7,0 1-3,0-1 1,34 0 0,1-34 1,-35 34 0,0 0 0,35 35-2,-35-35 1,0 1 2,0-1-1,35 35 1,-35-35 1,35 35-2,-35-35-2,34 1 7,1 34 14</inkml:trace>
    </iact:actionData>
  </iact:action>
  <iact:action type="add" startTime="289518">
    <iact:property name="dataType"/>
    <iact:actionData xml:id="d59">
      <inkml:trace xmlns:inkml="http://www.w3.org/2003/InkML" xml:id="stk59" contextRef="#ctx0" brushRef="#br0">11961 14566 0,'0'35'310,"0"0"-295,35-35-2,-35 34-1,34 1 3,-34 0-1,35-35 0,-35 35 0,35-35 23,-35 34-23,35 1 2,0 0 32,-1-35-34,-34 35 12,0-1 10,35-34 4,0 0 14,0 0-26,-1-34-2,-34-1 2,35 35-7,-35-35-8,0 0-5,35 35 6,0-34-1,-1-1 2,-34 0 2,35 0-3,-35 1 1,0-1 10,35 35-10,-35-35-7,0 0 4,35 35 10,0-35-9,-1 1 63</inkml:trace>
    </iact:actionData>
  </iact:action>
  <iact:action type="add" startTime="329239">
    <iact:property name="dataType"/>
    <iact:actionData xml:id="d60">
      <inkml:trace xmlns:inkml="http://www.w3.org/2003/InkML" xml:id="stk60" contextRef="#ctx0" brushRef="#br0">15090 9943 0,'35'-35'318,"-35"0"-303,0-35-1,0 36 0,0-1 0,0 0 4,0 0-10,35 1 6,-35-1 0,0-35-2,0 36 8,0-1-5,0 0 10,0 0-11,0 1 6,0-1-2,0 0 7,0 0-12,0 1 35,0-1 0,0 0-8,0 0-18,0 0 18,35 35 28,-35-34-39,34 34 23,1 0 241,0 0-252,0 0-22,34 0 9,-34 0-8,35 0 8,-36 0 6,1 0-7,0 0 15,0 0-23,-1 0 9,1 0 6,0 0 6,0 0-32,-1 0 39,1 0-13</inkml:trace>
    </iact:actionData>
  </iact:action>
  <iact:action type="add" startTime="331799">
    <iact:property name="dataType"/>
    <iact:actionData xml:id="d61">
      <inkml:trace xmlns:inkml="http://www.w3.org/2003/InkML" xml:id="stk61" contextRef="#ctx0" brushRef="#br0">15160 9595 0,'35'0'209,"34"0"-195,-34 0 6,0 0-7,-1 0 9,1 0-11,0 0 5,0 0 11,0 0-13,-1 0-1,1 0 14,0 0-14,0 0 9,-1 0-2,1 0-7,0 0 14,0 0 15,-1 0-28</inkml:trace>
    </iact:actionData>
  </iact:action>
  <iact:action type="add" startTime="333330">
    <iact:property name="dataType"/>
    <iact:actionData xml:id="d62">
      <inkml:trace xmlns:inkml="http://www.w3.org/2003/InkML" xml:id="stk62" contextRef="#ctx0" brushRef="#br0">15125 10951 0,'0'-35'216,"0"-35"-208,0 36 7,0-1-1,0 0-6,35 0 7,-35 1 0,0-1-1,0 0-8,0 0 2,0 1 5,0-1 3,0-35 16,0 35 9,0 1 20,0-1-41,0 0 17,35 0 8,-1 35 10,1 0-40,0 0 23,0 0-16,-1 0 5,1 0-13,0 0-7,0 0 14,0 0-2,-1 0-4,1 0 10,0 0 10,0 0-15,-1 0 0,1 0 29</inkml:trace>
    </iact:actionData>
  </iact:action>
  <iact:action type="add" startTime="335863">
    <iact:property name="dataType"/>
    <iact:actionData xml:id="d63">
      <inkml:trace xmlns:inkml="http://www.w3.org/2003/InkML" xml:id="stk63" contextRef="#ctx0" brushRef="#br0">15195 10638 0,'34'0'278,"1"0"-265,0 0 2,0 0-4,-1 0 2,1 0 3,0 0-3,0 0 12,0 0-10,-1 0-1,1 0 11,0 0-13,0 0 34,-1 0-15,1 0 2</inkml:trace>
    </iact:actionData>
  </iact:action>
  <iact:action type="add" startTime="347334">
    <iact:property name="dataType"/>
    <iact:actionData xml:id="d64">
      <inkml:trace xmlns:inkml="http://www.w3.org/2003/InkML" xml:id="stk64" contextRef="#ctx0" brushRef="#br0">14812 7231 0,'0'35'204,"0"0"-182,0-1-9,35 1 1,-35 0 0,0 0-1,0-1 0,35-34 0,-35 35-5,0 0 4,34-35 1,-34 35 6,35-1-8,-35 1 4,35-35 8,-35 35-14,35 0 32,-35-70 96,34 35-122,-34-35-7,0 0-3,0 1 6,35-1 1,0 0 2,0 0 1,-35 1 0,69-1-1,-69 0 1,35 0-3,0 1 2,0-1 8,-1 35-14,1-35 6,0 0 10,0 35-10,0-34 1,-35-1 15,34 35-11</inkml:trace>
    </iact:actionData>
  </iact:action>
  <iact:action type="add" startTime="349130">
    <iact:property name="dataType"/>
    <iact:actionData xml:id="d65">
      <inkml:trace xmlns:inkml="http://www.w3.org/2003/InkML" xml:id="stk65" contextRef="#ctx0" brushRef="#br0">14847 8274 0,'35'35'285,"-35"-1"-277,34-34 11,-34 35-5,0 0-7,35-35 4,-35 35 2,0-1 11,35-34-17,-35 35 9,0 0-10,35-35 6,-35 35-1,34 0 6,-34-1 5,0 1-12,35-35 5,-35 35 5,35-35 93,0 0-103,-35-35 20,0 0-19,35 35-4,-35-34 9,34-1-5,1 0 0,-35 0 2,35 35-2,-35-35-2,35 35 4,-35-69-2,34 34 0,1 35 2,-35-69-3,35 34 5,-35 0 11,35 35-8,-35-35-6,35 1 12,-1 34 6</inkml:trace>
    </iact:actionData>
  </iact:action>
  <iact:action type="add" startTime="351114">
    <iact:property name="dataType"/>
    <iact:actionData xml:id="d66">
      <inkml:trace xmlns:inkml="http://www.w3.org/2003/InkML" xml:id="stk66" contextRef="#ctx0" brushRef="#br0">14986 11403 0,'0'34'223,"0"1"-209,35-35-7,-1 35 7,-34 0 1,35-1-3,0 36 3,-35-35-2,0-1 6,35 1-6,0 0 0,-35 0 22,0-1-28,34-34 6,-34 35 0,0 0-5,35-35 4,-35 35 16,35-35-8,0 0 22,-1 0-8,-34-35-21,0 0 1,0 0-1,35 1 1,-35-1 1,0 0-7,70 0 7,-70 1 0,35-1-1,-1 0 3,1-34-2,0-1 3,0 35-3,-35 1 2,34 34 6,-34-35-7,35 0 9,0 35 0</inkml:trace>
    </iact:actionData>
  </iact:action>
  <iact:action type="add" startTime="352721">
    <iact:property name="dataType"/>
    <iact:actionData xml:id="d67">
      <inkml:trace xmlns:inkml="http://www.w3.org/2003/InkML" xml:id="stk67" contextRef="#ctx0" brushRef="#br0">15125 12411 0,'0'34'281,"35"1"-265,-35 0 5,0 0-15,35-35 8,-35 35-6,0-1 12,34-34-6,-34 35-2,0 0-3,0 0 17,0-1-12,0 1 2,0 0 14,0 0 13,35-35 2,0 0-17,0 0 0,-1 0 26,-34-35-20,35 0-23,-35 0 6,35 35-4,-35-34-3,35 34 4,0-35-1,-35 0-1,0 0 3,34 35 0,-34-34 1,35 34-8,-35-35 5,35 0 0,-35 0 7,35 0-6,-35 1 0,34-1 13,1 0 14,0 35-27</inkml:trace>
    </iact:actionData>
  </iact:action>
  <iact:action type="add" startTime="355042">
    <iact:property name="dataType"/>
    <iact:actionData xml:id="d68">
      <inkml:trace xmlns:inkml="http://www.w3.org/2003/InkML" xml:id="stk68" contextRef="#ctx0" brushRef="#br0">15229 13419 0,'0'35'271,"0"-1"-260,0 1 5,35 0-1,-35 0-2,0-1-1,35-34 3,-35 35-6,35-35 4,-35 35-1,0 34 1,34-69 0,-34 35 2,0 0 0,35 0 3,-35-1-3,35-34 18,-35 35-19,35-35 6,0 0 7,-1-35 21,-34 1-28,0-1-6,35 0-6,0 0 7,-35 1-1,35-1-1,-35 0 3,0 0-7,69 35-3,-69-34 4,0-1 2,0-35 3,35 36-2,-35-1 1,0 0 1,35 0-1,-35 1 2,34 34-2,-34-35 0,35 35-1,0 0 23</inkml:trace>
    </iact:actionData>
  </iact:action>
  <iact:action type="add" startTime="356793">
    <iact:property name="dataType"/>
    <iact:actionData xml:id="d69">
      <inkml:trace xmlns:inkml="http://www.w3.org/2003/InkML" xml:id="stk69" contextRef="#ctx0" brushRef="#br0">15160 14427 0,'0'35'318,"0"-1"-304,35 1-1,-35 0 7,34-35-6,-34 35 0,0 0-1,35-1 14,0 1-11,-35 0 5,0 0-6,35-35-7,-35 34-2,0 1 14,34-35-6,-34 35 2,0 0 12,0-1 8,35-34-19,-35 35 5,35-35 11,-35 35-17,0 0 6,35-35 57,0 0-38,-35-35-20,34 0 5,1 35-13,-35-35 3,0 1-1,35-1 2,0 35-3,-35-35-5,0 0 4,34 1 9,-34-1-10,35 35 1,-35-35 2,35 35-1,-35-35-7,0 1 14,0-1-14,35 35 8,-35-35 0,34 0-1,1 0-1,-35 1 1,0-1 0,35 35 1,0-35 6,0 35 37,-1 0-37,1 0 19</inkml:trace>
    </iact:actionData>
  </iact:action>
  <iact:action type="add" startTime="371679">
    <iact:property name="dataType"/>
    <iact:actionData xml:id="d70">
      <inkml:trace xmlns:inkml="http://www.w3.org/2003/InkML" xml:id="stk70" contextRef="#ctx0" brushRef="#br0">19158 7196 0,'0'35'284,"0"0"-277,0 0 7,0-1-1,0 1 0,35 0 1,-35 0-8,0-1 7,0 1 7,0 0-6,0 0 0,0-1 0,0 1 0,0 0 2,0 0-5,0-1 16,0 1-5,0 0-2,0 0-11,0 0 16,0-1-2,-35-34 62,35-34-38,0-1-19,0 0-15,0 0 1,0 0-5,0 1 12,0-1-15,0 0 7,0 0 2,0 1-1,0-1-7,0 0 7,0-34 1,0-1 0,0 35-1,0 1 1,0-1-9,0 0 2,0 0 5,35 1 0,0-1 4,-35 0-2,0 0 1,35 35-2,-35-35 12,35 35-19,-1 0 42,-34-34-36,35 34-6,0 0 13,0 0-8,-1 0 10,1 0-10,0 0 13,0 0-1,-1 0 10,1 0-13,0 0 23,0 0-8</inkml:trace>
    </iact:actionData>
  </iact:action>
  <iact:action type="add" startTime="374155">
    <iact:property name="dataType"/>
    <iact:actionData xml:id="d71">
      <inkml:trace xmlns:inkml="http://www.w3.org/2003/InkML" xml:id="stk71" contextRef="#ctx0" brushRef="#br0">19193 7509 0,'35'0'212,"0"0"-197,0 0-3,-1 0 1,1 0 1,0 0-2,0 0 9,-1 0-14,1 0 14,0 0-8,0 0 1,-1 0 15,1 0-11,0 0-5,0 0 12,0 0 4,-1 0-8,1 0-7</inkml:trace>
    </iact:actionData>
  </iact:action>
  <iact:action type="add" startTime="382416">
    <iact:property name="dataType"/>
    <iact:actionData xml:id="d72">
      <inkml:trace xmlns:inkml="http://www.w3.org/2003/InkML" xml:id="stk72" contextRef="#ctx0" brushRef="#br0">18845 11507 0,'0'35'216,"0"-1"-203,0 1-5,0 0 11,0 34-5,0 1 0,0-35 9,0-1-9,0 1 0,0 0-1,0 0-7,0 0 13,-34-35-12,34 69 7,0-34-2,0 0 9,-35-35-7,35 34-1,0 1-6,0-70 102,0 1-82,0-1 0,0-35 2,0 36-15,0-1-2,0 0 1,35 0-4,-35 0 5,0 1 0,0-1 0,0 0 0,34 0-1,-34-34 1,0 34 5,0 0 0,0 1-5,35-1 0,0 35 24,-35-35-24,35 35-6,-35-35 20,0 1 13,0-1-18,0 0 17,35 35-24,-1-35 11,1 35 10,0 0-17,0 0 22,-1 0-2,1 0-13,0 0 35</inkml:trace>
    </iact:actionData>
  </iact:action>
  <iact:action type="add" startTime="384554">
    <iact:property name="dataType"/>
    <iact:actionData xml:id="d73">
      <inkml:trace xmlns:inkml="http://www.w3.org/2003/InkML" xml:id="stk73" contextRef="#ctx0" brushRef="#br0">18776 11854 0,'35'0'209,"-1"0"-188,-34-34-8,35 34-5,0 0 5,0 0 0,0 0 14,-35-35-19,34 35 15,1 0-9,0 0 23,0 0 6,-1 0-4,1 0-32,0 0 41,0 0-8</inkml:trace>
    </iact:actionData>
  </iact:action>
  <iact:action type="add" startTime="389916">
    <iact:property name="dataType"/>
    <iact:actionData xml:id="d74">
      <inkml:trace xmlns:inkml="http://www.w3.org/2003/InkML" xml:id="stk74" contextRef="#ctx0" brushRef="#br0">18845 8309 0,'0'34'208,"0"36"-180,0-35 6,0-1-21,0 1 1,0 0 12,0 0-3,0 0 2,0-1 11,35-34 4,-35 35-28,35-35 50,0 0 6,0 0-35,-1 0 12,-34-35-32,35 35 1,0-34-5,-35-1 3,35 35 1,-35-35-4,34 35 7,1-35 4,0 35-14,0 0 14,-35-35-12,35 35 6,-1-34-1,1 34 2,0-35 4,0 35-5,-35-35-1,34 35 1,-34-35 0,0 1 0,35 34-1,0 0 14</inkml:trace>
    </iact:actionData>
  </iact:action>
  <iact:action type="add" startTime="391651">
    <iact:property name="dataType"/>
    <iact:actionData xml:id="d75">
      <inkml:trace xmlns:inkml="http://www.w3.org/2003/InkML" xml:id="stk75" contextRef="#ctx0" brushRef="#br0">18672 9421 0,'34'0'281,"-34"35"-269,35-35 10,0 35-10,0-1-5,-1 1 18,-34 0-4,70-35-14,-70 35 20,35-35-14,0 34 14,-1 1 28,-34 0-32,35-35-13,0 0 18,0 0 21,-35-35-23,34 0-12,-34 1-1,35-1 0,-35 0 3,0 0-2,35-34 1,-35 34-3,35 35-3,0-69 6,-1 34-2,-34 0 1,35 35-8,-35-35 5,35 35 3,0-34 0,-35-1-1,0 0 6,34 35-7,-34-35 2,0 0-1,35 35 0</inkml:trace>
    </iact:actionData>
  </iact:action>
  <iact:action type="add" startTime="393393">
    <iact:property name="dataType"/>
    <iact:actionData xml:id="d76">
      <inkml:trace xmlns:inkml="http://www.w3.org/2003/InkML" xml:id="stk76" contextRef="#ctx0" brushRef="#br0">18845 10464 0,'0'35'212,"0"0"-194,0-1-3,35 1-1,0 0-1,-35 0 12,0-1-10,35-34-3,-35 35 3,35-35 12,-1 35-13,-34 0 1,35-35 12,-35 34-15,35-34 15,0 0 22,-1 0-22,1 0 0,-35-34-14,0-1-2,35 0 6,-35 0-1,35 35-9,0-34 7,-35-1 1,0 0-7,34 35-1,-34-35 0,35 1 8,-35-1-9,35 35 2,0-35 5,-1 0 0,-34 0 1,35 1-1,-35-1 5,35 35-1,-35-35-4,35 35 3,-1 0 4</inkml:trace>
    </iact:actionData>
  </iact:action>
  <iact:action type="add" startTime="395478">
    <iact:property name="dataType"/>
    <iact:actionData xml:id="d77">
      <inkml:trace xmlns:inkml="http://www.w3.org/2003/InkML" xml:id="stk77" contextRef="#ctx0" brushRef="#br0">18741 12793 0,'0'35'216,"35"-35"-202,0 35-1,-35-1 1,34-34-1,-34 35 2,35 0 11,-35 0-12,35-35 9,0 34-9,-35 1 13,35-35-14,-1 35 25,1-35 2,0 0-12,0 0 1,-1-70-3,36 36 1,-70-36-2,35 70-16,-35-35 6,35 1 0,-1-36-3,-34 35 8,35 35 3,-35-69-16,35 69 7,-35-35 2,0 0-1,35 35-2,-35-34 0,34-1-6,-34 0 14,35 35 6,-35-35-20,35 35 15</inkml:trace>
    </iact:actionData>
  </iact:action>
  <iact:action type="add" startTime="397202">
    <iact:property name="dataType"/>
    <iact:actionData xml:id="d78">
      <inkml:trace xmlns:inkml="http://www.w3.org/2003/InkML" xml:id="stk78" contextRef="#ctx0" brushRef="#br0">18880 13627 0,'35'35'316,"0"-35"-302,-35 35 0,35-35 19,-35 35-20,0-1 9,34-34-16,-34 35 14,0 0 28,35-35-34,0 35 20,-35-1-8,0 1-1,35-35-6,-35 35 18,34-35 13,1 0-24,0 0 9,-35-35-21,0 0 0,35 1-1,0 34 1,-35-35 1,34 0 0,1 35-3,-35-35 3,0 1-3,35-1 0,-35 0 9,35 35-6,-1-35-7,1 1 15,0 34 4,0-35 6,-1 0 4,1 35-10</inkml:trace>
    </iact:actionData>
  </iact:action>
  <iact:action type="add" startTime="399728">
    <iact:property name="dataType"/>
    <iact:actionData xml:id="d79">
      <inkml:trace xmlns:inkml="http://www.w3.org/2003/InkML" xml:id="stk79" contextRef="#ctx0" brushRef="#br0">18880 14462 0,'35'34'226,"-35"1"-206,35 0-8,0-35-6,-1 35 16,-34 0-9,35-35 0,0 34 1,-35 1 0,35-35-8,-35 35 8,34 0-1,1-35 1,0 34-1,0 1 4,-35 0-3,35-35 0,-35 35 0,34-1 10,-34 1-8,35-35 5,0 0-8,0 0 46,-35-35-31,34 35-18,1-34 5,0 34 0,-35-35-6,35 0 9,-35 0-11,34 1 8,1-1 1,0 0-2,-35 0 3,35 1-3,0-1-1,-1 35 0,1-70 1,-35 35 1,35 1 0,0 34 8,-35-35-8,34 35 12,-34-35-5,35 35-4</inkml:trace>
    </iact:actionData>
  </iact:action>
  <iact:action type="add" startTime="415297">
    <iact:property name="dataType"/>
    <iact:actionData xml:id="d80">
      <inkml:trace xmlns:inkml="http://www.w3.org/2003/InkML" xml:id="stk80" contextRef="#ctx0" brushRef="#br0">22636 7196 0,'0'70'310,"0"-35"-281,0-1-8,0 1-8,0 0-6,0 0 14,0-1 6,0 1-11,0 0-3,0 0 6,0-1 7,0 1-20,0 0 43,0 0-6,0-1-31,0 1 35,34-35 103,-34-35-95,0 1-44,0-1 5,0 0-3,0 0 2,0 1-6,0-1 4,35 0 2,-35 0-1,0 1-8,35-1 14,-35-35-6,0 36 3,0-36 24,0 35-21,0-34 17,0 34 0,0 0 9,0 0-9,35 35 7,-1 0-20,1 0 3,0 0-13,0 0 7,-1 0 6,1 0-14,0 0 1,0 0 33,0 0 1,-1 0-28</inkml:trace>
    </iact:actionData>
  </iact:action>
  <iact:action type="add" startTime="417611">
    <iact:property name="dataType"/>
    <iact:actionData xml:id="d81">
      <inkml:trace xmlns:inkml="http://www.w3.org/2003/InkML" xml:id="stk81" contextRef="#ctx0" brushRef="#br0">22670 7405 0,'35'0'236,"0"0"-219,0 0 1,-1 0 9,1 0 0,0 0-13,0 0 6,-1 0 14,1 0 2,0 0-22,0 0 34,0 0-16,-1 0 8</inkml:trace>
    </iact:actionData>
  </iact:action>
  <iact:action type="add" startTime="425739">
    <iact:property name="dataType"/>
    <iact:actionData xml:id="d82">
      <inkml:trace xmlns:inkml="http://www.w3.org/2003/InkML" xml:id="stk82" contextRef="#ctx0" brushRef="#br0">22670 9143 0,'0'35'311,"0"0"-284,0-1-20,0 1 19,0 0-12,0 0 1,0-1-2,0 1 15,0 35-2,0-36-12,0 1 7,0 0 7,0 0-22,0-1 21,0 1-13,0 0 6,0 0 15,0-1-28,0 1 20,0 0 13,0 0 2,0 0-30,0-1 22,0-68 117,0-1-138,0 0 15,0 0-16,0-34 3,0 34-2,0 0 2,0 0-3,0 1 3,0-1-2,0 0 0,0 0 1,0 1 0,35-1-6,-35 0 7,35 0-2,-35 1 3,0-1-5,0 0 9,0-34-6,0 34 18,0 0 15,0 0 1,0 0-34,35 35 0,-1 0 5,1 0 4,0 0-10,0 0 2,-1 0 3,1 0 5,0 0 2,0 0-12,0 0 28,-1 0-6,1 0 3,0 0-15</inkml:trace>
    </iact:actionData>
  </iact:action>
  <iact:action type="add" startTime="428565">
    <iact:property name="dataType"/>
    <iact:actionData xml:id="d83">
      <inkml:trace xmlns:inkml="http://www.w3.org/2003/InkML" xml:id="stk83" contextRef="#ctx0" brushRef="#br0">22670 9595 0,'35'0'290,"0"-35"-270,0 35 1,-1 0-8,-34-35 1,35 35-1,0 0 1,-35-34-8,35 34 25,-1 0-17,1 0 23,0 0 11,0 0-15,0 0 5,-1 0-20</inkml:trace>
    </iact:actionData>
  </iact:action>
  <iact:action type="add" startTime="438015">
    <iact:property name="dataType"/>
    <iact:actionData xml:id="d84">
      <inkml:trace xmlns:inkml="http://www.w3.org/2003/InkML" xml:id="stk84" contextRef="#ctx0" brushRef="#br0">22496 8204 0,'0'35'226,"35"-35"-218,-35 35 0,35 0 6,-35 34-1,35-69 2,0 35-1,-35 0-1,34-1-1,1 1 9,-35 0-6,0 0-2,35-35 1,-35 35 0,35-35-7,-35 34 13,34-34-7,-34 35 12,35 0 4,0-35 13,0 0-16,-35-35-12,34 35 0,1-35 0,-35 1-5,70-1 8,-1-35-1,-69 35-9,35 1 0,0-1 7,0 35-1,-1-70 1,1 1 2,35 69-3,-70-35-1,34 35 3,1 0-2,-35-35 0,35 35 1</inkml:trace>
    </iact:actionData>
  </iact:action>
  <iact:action type="add" startTime="439934">
    <iact:property name="dataType"/>
    <iact:actionData xml:id="d85">
      <inkml:trace xmlns:inkml="http://www.w3.org/2003/InkML" xml:id="stk85" contextRef="#ctx0" brushRef="#br0">22670 10429 0,'0'35'246,"0"0"-231,35-35-3,0 0-3,-35 35 4,35-1 3,-1 1-4,-34 0 8,35 0-11,-35-1 13,35 36-2,0-70 20,-35 35-26,34-35 27,1 0-27,0 0 18,-35-35-4,0 0-7,35 0-14,-35 1 7,35 34-6,-1-35 5,1 0 8,-35 0-14,35 35 6,0-34 1,-1-1-1,1 0 6,0 0-3,0 35 0,-1 0 13,1 0 9</inkml:trace>
    </iact:actionData>
  </iact:action>
  <iact:action type="add" startTime="441505">
    <iact:property name="dataType"/>
    <iact:actionData xml:id="d86">
      <inkml:trace xmlns:inkml="http://www.w3.org/2003/InkML" xml:id="stk86" contextRef="#ctx0" brushRef="#br0">22705 11507 0,'0'35'204,"0"-1"-182,35 1-11,0-35-2,-35 35 4,34 0 0,-34-1-1,35 1 2,0 35 2,0-36-2,-35 36 2,34-35-4,36 0 1,-70-1 0,0 1 7,35-35-6,0 0 12,-1 0 2,1-35-1,0 1-17,-35-1 3,35 0-4,-1-35 7,-34 36-2,35-1-1,35-35 2,-70 36-1,34-1-1,-34 0 2,70 0 2,-70 1-3,35-1 1,-35 0 0,35 35-2,-35-35 1,34 35 10,-34-34-12,35-1 3</inkml:trace>
    </iact:actionData>
  </iact:action>
  <iact:action type="add" startTime="443598">
    <iact:property name="dataType"/>
    <iact:actionData xml:id="d87">
      <inkml:trace xmlns:inkml="http://www.w3.org/2003/InkML" xml:id="stk87" contextRef="#ctx0" brushRef="#br0">22740 12445 0,'0'35'277,"0"0"-255,35-35-10,-35 35 2,34 0-1,-34-1 1,35-34 0,-35 35-9,0 0 10,35-35 0,-35 35-9,35-35 28,-35 34-19,34-34 4,1 35-5,-35 0 14,35-35-9,-35 35 1,35-35 58,0 0 3,-1-35-68,-34 0 0,35 0 2,-35 1-1,35-1-2,-35 0 1,35 35-5,-1-35 6,-34 1-1,70-1-1,-70 0 4,35 0-2,-35 0 2,69 35 0,-69-34-2,35 34 6,-35-35 17,35 35-31,0 0 33,-1 0-26,1 0 47</inkml:trace>
    </iact:actionData>
  </iact:action>
  <iact:action type="add" startTime="445579">
    <iact:property name="dataType"/>
    <iact:actionData xml:id="d88">
      <inkml:trace xmlns:inkml="http://www.w3.org/2003/InkML" xml:id="stk88" contextRef="#ctx0" brushRef="#br0">22636 13488 0,'34'35'307,"-34"0"-301,0 0 20,0-1-13,35-34-6,-35 35 7,35-35 1,-35 35-1,0 0 5,0-1-12,35-34 6,-1 35 1,1 0 26,-35 0-11,35-1-15,0 1 32,-1 0-19,1-35 35,0 0-14,0 0-15,-35-35-19,35 0-1,-35 1 1,0-1-1,34 35 1,-34-35 1,70 0-2,-70 1 0,35-1 9,-35 0-10,0 0-2,34 35 4,-34-34 0,35 34-1,-35-70 0,35 70 0,-35-35 2,35 1-1,-35-1 3,0 0-8,34 0 5,1 35 4,-35-34 23,35 34-28,-35-35 0,35 0 16,0 35 26,-1 0 24</inkml:trace>
    </iact:actionData>
  </iact:action>
  <iact:action type="add" startTime="448383">
    <iact:property name="dataType"/>
    <iact:actionData xml:id="d89">
      <inkml:trace xmlns:inkml="http://www.w3.org/2003/InkML" xml:id="stk89" contextRef="#ctx0" brushRef="#br0">22705 14566 0,'0'70'305,"0"-36"-271,35 1-5,-35 0-23,35-35 8,-35 35 7,34-1-10,1 1 23,-35 0-13,35-35-7,-35 35 13,0-1 27,0 1-27,35-35-6,-1 0 19,1 0 8,0-35-13,0 35-8,0-34-21,-35-1 8,34 0 0,1 0 0,35 1 0,-70-1-6,34 0 6,1 0 1,0 1 7,0-1-7,-35 0-2,34 35 1,1-35-6,0 35 15,0-35-10,0 35 18,-1 0 2,1 0 2</inkml:trace>
    </iact:actionData>
  </iact:action>
  <iact:action type="add" startTime="463221">
    <iact:property name="dataType"/>
    <iact:actionData xml:id="d90">
      <inkml:trace xmlns:inkml="http://www.w3.org/2003/InkML" xml:id="stk90" contextRef="#ctx0" brushRef="#br1">14395 8378 0,'35'0'276,"-1"0"-262,1 0-7,35 0 7,34 0 0,0 0-2,-69 0 1,0 0-7,0 0 1,34 0-1,35 0 5,-69 0 3,35 0 0,34 70 0,-34-70-1,34 0 0,-34 0 2,34 69-2,0-34 1,-34-35-2,-1 35 2,36-35 0,-71 0 0,71 35 1,-71-1 0,36-34-3,-35 35 2,34-35 0,-34 0 1,35 35 0,-1-35-1,-34 0-1,0 0-6,-1 35 0,36-35 7,-35 0 0,34 34 0,-34-34-1,0 35 0,69-35 0,-34 0 2,-1 35 0,36 0-1,-36-35 1,1 0-2,34 0 1,-69 0 0,69 0-1,-34 0 3,34 34-1,-69-34-1,-1 0-8,36 0 1,-35 0 7,34 0-2,-34 0 3,69 0-1,-69 0 0,0 0-8,34 0 2,1 0 5,-1 0 1,1 35 0,-35-35 0,34 0 0,-34 0-1,0 0 2,34 0 1,-34 0-2,0 0 1,0 0-3,-1 0-1,1 0 1,0 0 1,0 0 1,0 0-2,-1 0 0,1 0 4,0-35-3,0 1 10,-1 34-10,1-35-1,0 35 3,0 0 5,0 0-1,-35-35-13,34 35 0,1 0 11,-35-35-10,35 35 5,0 0-1,-35-34 0,69 34 1,-34 0 1,0 0 4,-1-35-7,1 35 12,0 0-9,0 0 21,0 0-22,-1-35-3,1 0 15,0 35-2,0-34-1,-1 34-10,1 0 13,0 0-11,0-35 14,-1 35-19,1 0 4,0 0 22,0-35-19,0 35-3,-35-35 0,34 35-1,1 0 1,0-35 2,0 35-2,-1 0-1,1 0 2,-35-34 0,35 34-7,0 0 6,-1 0 2,1 0-1,35-35-2,-35 35 2,34-35-2,1 35 8,-36 0-13,1 0 5,0 0 1,35 0 1,-36 0 4,36 0-5,-35 0 0,-1 0-6,1 0 5,0 0 0,0 0 1,34 0 0,-34 0 1,0 0-2,0 0 1,-1 0 1,1 0 4,0 0-11,0 0 8,-1 0-2,1 0 0,0 0 0,0 0 0,-1 0 1,1 0 0,0 0-1,35 0 1,-36 0 5,1 0-9,0 0 1,34 0 3,-34 0-1,0 0 2,69 0-2,-69 0 5,0 0-5,0 0-4,34 0 4,1 0 1,-36 0 3,1 0-8,35 0 3,-1 0 2,1 0 1,-1 0-4,-34 0 2,35 0 0,-36 0 5,36 0-5,-35 0 0,0 0-3,34 0 3,-34 0 0,34 0 2,-69 35-1,35-35 0,35 0-2,-36 35 2,71-35 0,-70 0-2,-1 34 7,1-34-12,0 0 8,0 0-2,-1 0 0,1 0 0,0 0 1,0 35-2,-1-35 0,1 0 7,0 0-11,0 35 4,0-35 1,-1 0 6,1 0-7,0 0 1,34 0 2,-34 0 2,0 0-5,0 0 3,-1 35 1,1-35-3,0 0 19,-35 35-19,35-35 0,0 34 10</inkml:trace>
    </iact:actionData>
  </iact:action>
  <iact:action type="add" startTime="472094">
    <iact:property name="dataType"/>
    <iact:actionData xml:id="d91">
      <inkml:trace xmlns:inkml="http://www.w3.org/2003/InkML" xml:id="stk91" contextRef="#ctx0" brushRef="#br1">14638 12863 0,'0'-35'284,"35"0"-270,0 35 1,0-35-1,-1 35 4,1 0-4,0-34 1,0 34-7,-1-35 4,1 0 1,0 35 1,0 0 1,34-35-1,1 35 8,-35-34-8,-1 34-4,1-35 3,35 35 4,-1 0-2,-34-35 0,0 35 1,0 0-1,-1 0 1,36 0-1,-35 0-2,-1 0 1,1 0 1,35 0 0,-36 0 0,1 0 0,35 0 1,-35 0-2,-1 0 4,1 0-2,35 0 2,-36 0 3,71 0-7,-71 0-1,1 0 1,0 0-9,0 0 2,34 35 7,-34-35 0,35 0-1,-36 0 1,36 0-3,-1 0 2,1 0 5,-35 0-5,0 0 0,69 0-2,-69 0 7,69 35-5,-34-1 1,-36-34 1,36 0-3,-1 35 0,1-35 1,-35 0 5,34 0 0,-34 0-9,69 0 4,-69 35-2,0-35 2,34 0-9,-34 0 5,0 35 2,34-35 1,36 0 1,-36 0 1,-34 0-1,0 0-1,0 0 0,-1 0-6,1 0 1,0 0 5,34 34 0,-34-34 0,0 0 1,35 0 0,-36 0-1,36 0 0,-35 35 0,-1-35-1,36 0 1,-35 35 1,-1-35-1,1 0-2,35 0 2,-1 0 2,-34 0-1,0 35-2,0-35-4,-1 0 1,1 0 5,0 0 0,35 0-3,-36 0 2,1 0 1,0 0-2,34 0 0,-34 0 1,0 0-1,0 0 1,34 0 0,1 0 3,-35 0-2,34 0-2,-34 0 4,0 0-7,-1 0 3,1 0 3,0 34-10,0-34 5,-1 0 4,1 0-3,35 0 6,-70 35-9,35-35 4,-1 35 2,1-35 280,0 0-273,0 0-6,-1 0-7,1 0 6,0 0 6,0 0-7,-1 0-2,1 0 3,0-35 0,0 35-7,0 0 6,34 0 1,-34 0-2,0 0 1,34 0-1,1 0 3,-1 0-2,36 0 0,68-35 1,-103 35-1,34 0-1,1 0 1,-71 0 1,71 0-1,-36 0 0,-34 0 0,35 0 1,-36 0 0,36 0-2,-1 0 3,-34 0-2,0 0 0,34 0 0,-34 0 1,0 0 0,35 0-2,-36 0 1,71 0 0,-71-34 0,1 34-1,70 0 2,-36-35 0,1 35 4,-1 0-11,-34 0 1,34-35 3,1 0 3,-35 35 1,34 0-1,-34 0 0,35 0 0,-1 0-1,-34 0-1,0 0 1,-1-34 0,1 34 1,0-35-2,0 35 3,34 0-2,-34 0 5,0-35-5,0 0 0,34 35-1,-34 0 6,-35-34-8,35 34 1,-1 0 3,1 0-7,0-35 15,0 35-1,0 0-10,-1 0 2,1 0 37</inkml:trace>
    </iact:actionData>
  </iact:action>
  <iact:action type="add" startTime="476650">
    <iact:property name="dataType"/>
    <iact:actionData xml:id="d92">
      <inkml:trace xmlns:inkml="http://www.w3.org/2003/InkML" xml:id="stk92" contextRef="#ctx0" brushRef="#br1">15021 13523 0,'69'0'175,"1"0"-166,-1 0 7,105 0-1,-35 0-1,-69 0 0,-1 0-8,-34 0 9,35 0-9,34 0 2,35 0 4,-35 0 1,-34 35 1,104-35 0,-105 35 1,36-35-9,-36 0 3,70 0 5,-34 34-2,-1-34 3,-35 35-1,36-35 2,-1 0-1,70 70 0,-70-70-2,-69 0 0,35 34 1,-1-34 1,35 0-1,-69 0 0,69 35-1,-69-35-1,35 0 2,-1 0 1,1 0-1,-1 0-1,1 0 0,34 0 1,-34 0 0,34 0 1,-34 0-1,69 0 2,-35 0-2,35 0 0,-35 0 2,-34 0-2,69 0 0,-35 0 1,35 0 0,1 0 0,33 0-1,-103 0-2,-1 0 1,1 0 1,-35 0-10,34 0 6,1 0 3,-35 0-8,34 0 4,-34-35 3,34 35 2,1 0 0,0-34-4,-36 34 2,1 0 1,35 0-9,-36 0 4,36 0 2,0 0 2,-1 0 3,1-35-3,-1 35-1,-34 0 2,69 0-1,-34-35 0,69 0-1,-104 35 2,69 0-2,0-34 1,-34 34 1,104-35-1,-70 35 3,35 0-4,-35-35 1,1-34 0,-36 69-2,36 0 4,-1-35-1,0 0 0,-69 35 0,0-35-1,34 35 2,1 0-1,-1 0 2,-34-34 1,0 34-11,0 0 2,-1 0 6,36-35 0,-35 35 0,-1 0-1,36 0 0,0 0-1,-36 0 2,1 0 3,0 0-4,0 0 1,-1 0 5,1 0-10,0 0 4,0 0 1,-1 0-1,1 0 2,0 0 0,0 0 3,0 0 11,-35 35-1,34-35-20,-34 34 21,35-34-18,-35 35 2,35 0 0,-35 0 21,0-1-15</inkml:trace>
    </iact:actionData>
  </iact:action>
  <iact:action type="add" startTime="479928">
    <iact:property name="dataType"/>
    <iact:actionData xml:id="d93">
      <inkml:trace xmlns:inkml="http://www.w3.org/2003/InkML" xml:id="stk93" contextRef="#ctx0" brushRef="#br1">14708 14670 0,'69'0'243,"-34"0"-234,69 0-3,-34 0 7,69 0 2,70 0-4,-70 0 1,35 0 1,-70 0 1,105 0-1,-105 35-2,-69-35 2,138 35-1,-33 0 1,33-35-2,-34 34 3,-69 1 0,34-35-1,70 35-2,-104-35 3,-1 0-1,36 0 0,-36 0-2,70 0 0,-69 0 6,-1 0-8,1 0 1,69 0 3,-104 0 0,69 0 0,0 0-1,1 0 0,-1 0 1,-35 0 0,71 0-1,-36 0 1,-35 0 1,36 0-2,69 0 0,-35 0 0,0-35 1,-70 35-3,36-35 2,34 35 1,0 0 0,-70-34-1,1 34-5,34-35-2,-34 35 9,34 0-2,35 0-1,0-35 1,-69 0 0,-1 35 1,36 0-2,-36 0 2,35-34 0,-69 34 0,70-35-2,-1 35 3,-35 0-2,70-35 1,-69 0-1,34 35 1,-34 0 3,-1 0-3,-34 0-3,69 0 1,-34 0 1,-35 0 5,0 0-11,-1 0 6,36 0 1,-35 0-9,-1 0 7,36 0 0,-35 0 5,-1 0-6,36 0 2,-35 0-1,69 0 2,-69 0 4,0 0-6,34 0 1,1 0 1,-35 35 0,34-35-1,-34 0-1,0 35 3,34-35-1,1 35 1,-36-35 0,1 0-3,0 0-5,0 0 0,0 34 7,34-34-1,1 35 1,-1-35 2,-34 0-2,34 0 0,-34 0 7,0 0-6,0 0-5,0 0 3,-1 0 1,1 0 1,0 0-8,0 35 6,-1-35-1,36 0 2,-35 0-1,-1 0 2,36 0 0,-35 0-2,0 0 2,-1 0-10,1 0 4,0 0 3,34 0 1,-34 0 3,0 0-3,0 35 2,-1-35-3,1 0 1,0 0 1,0 0-1,0 0-1,-1 0 2,1 0 4,0 0-4,0 0-2,-35-70 0</inkml:trace>
    </iact:actionData>
  </iact:action>
  <iact:action type="add" startTime="523752">
    <iact:property name="dataType"/>
    <iact:actionData xml:id="d94">
      <inkml:trace xmlns:inkml="http://www.w3.org/2003/InkML" xml:id="stk94" contextRef="#ctx0" brushRef="#br1">13317 16339 0,'35'0'273,"-1"0"-266,1 0 7,0 35 1,0-35-2,-35 34-6,35-34 6,-1 70 2,1-70-1,0 35 1,34-1 0,-34-34-2,0 70 1,-35-35 2,35 0-1,0-1-2,-35 1-1,34 0 3,1 0 0,0 34-2,0-34 2,-35 0 0,34-35 0,-34 34-3,0 36 11,35-70-11,-35 35 3,35-35-2,-35 34 0,0 1 0,35-35-3,-1 0 34,-34-35-38,35 35 15,-35-34-14,35 34-2,-35-35 9,35 35-2,34-70-1,-34 1 1,0 69-1,0-70 1,-1 36 0,1 34 1,0 0 0,0-35-2,-1 35 1,1-35 1,0 35 1,0 0-3,0-35-1,-35 1 2,34 34 2,1 0-4,0 0 7,-35-35-10,35 35 34,-1-35-32,-34 0 19,0 0-12,35 35-4,-35-34 1,0-1 11,0 0-5,0 0-8,0 1 9,0-1 8,0 0-12,0 0-3,0 1 9,0-1 46,0 0-14</inkml:trace>
    </iact:actionData>
  </iact:action>
  <iact:action type="add" startTime="526005">
    <iact:property name="dataType"/>
    <iact:actionData xml:id="d95">
      <inkml:trace xmlns:inkml="http://www.w3.org/2003/InkML" xml:id="stk95" contextRef="#ctx0" brushRef="#br1">15855 16895 0,'-35'0'278,"1"0"-268,34 35 3,0 0-1,0-1 2,-35-34-8,35 35 8,0 0-1,0 0 2,-35-35-10,35 34 3,0 1 8,0 0 4,-35-35 12,35 35-25,0-1 7,-34-34 28,34 35-29,34-35 140,-34-35-129,35 35-19,0-34 17,0 34-10,-1 0-4,1 0 5,0 0 1,0 0-1,0 0-5,-1 0 5,1 0 0,35 0 1,-36-35 0,36 35 0,-35 0 0,34 0-1,-34-35-1,35 35 3,-36 0 0,1 0 0,0 0 5,0 0-7,-1 0 19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1-08T20:46:58.51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C000"/>
    </inkml:brush>
  </inkml:definitions>
  <iact:action type="add" startTime="280139">
    <iact:property name="dataType"/>
    <iact:actionData xml:id="d0">
      <inkml:trace xmlns:inkml="http://www.w3.org/2003/InkML" xml:id="stk0" contextRef="#ctx0" brushRef="#br0">14708 5528 0,'69'0'38,"-34"0"-18,0-35 21,0 35-21,-1 0-6,1 0 6,-35-35-2,35 35-4,0 0 9,-1 0-6,1 0-8,0-35 19,0 35-16,0 0 3,-1 0 7,1 0-9,-35-34 2,35 34-9,0 0 7,-1 0-1,1 0 1,0 0 1,0 0 8,0 0-1,-1 0-15,1 0 15,0 0-7,0 0-1,-1 0 0,1 0 1,0 0-1,34 0 10,-34 0 2,0 0-10,0 0 3,0 0 1,-1 0-6,1 0 0,0 0 12,0 0-11,-1 0 6,1 0-6,0 0-1,0 0 2,-1 0-3,1 0 3,0 0-2,0 0 12,0 0-10,-1 0-2,1 0 0,0 0 9,0 0-9,-1 0-6,1 0 6,0 0-1,0 0 2,-1 0 0,1 0-2,35 0 9,-35 0 3,-1 0 4,1 0-20,0 0 5,0 0 0,-1 0 9,-34 34-10,35-34-6,0 0 7,0 0 1,34 0 0,-34 0-1,0 0 1,0 0-2,-1 0 2,1 0 0,0 0-2,34 0 1,-34 0 1,-35 35 7,70-35-13,-35 0 6,-1 0-2,1 0 9,0 0-16,0 0 1,-1 0 12,1 35-4,0-35-7,0 0 5,-1 0 0,1 0 3,35 0-1,-35 35 0,34-35-1,1 0 9,-36 0-8,1 0 4,0 0-10,0 0 6,-1 0 0,1 0 0,0 0-2,0 0 3,0 0-9,-1 0 14,1 0-5,0 0-2,0 0 5,-1 0-9,36 0 14,-35 0-10,34 0 12,-34 0-3,0 0-10,0 0 6,-1 0-8,1 0 6,0 0-2,34 0 10,-34 0-10,0 0-1,0 0 1,0 0 0,-1 0 0,36 0 16,-35 0 2,-1 0-20,1 0 14,0 0-14,0 0 4,-1 0-2,1 0 0,0 0-1,0 0 2,0 0 4,-1 0-5,1 0-7,0 0 6,34 0 1,-34 0 0,35 0 0,-36 0-2,1 0 1,0 0-7,0 0 7,0 0 1,-1 0-7,1 0 3,0 0 3,34 0-1,36 0 1,-36 0 10,-34 0-9,0 0-11,34 0 13,-34 0-1,0 0-3,0 0 0,-1 0 1,1 0 6,35 0-6,-35 0 1,-1 0-1,1 0-7,0 0 7,0 0 0,34 0-1,-34 0 1,0 0 3,-1 0-9,1 0-1,35 0 15,-35 0-5,-1 0-11,1 0 8,0 0 8,0 0-18,-1 0 14,1-35-3,0 35-2,0 0 11,-1 0-3,1 0-1,0 0 3,0 0-11,0 0 9,-1 0-3,1 0-8,0 0 12,0 0 0,-1 0-1,1 0-1,0 0 12,0 0 7,-1 0-8,1 0 1,0 0 18,0 0-33,0 0 18,-1 0 1,1 0-15,0 0 13,0 0-10,-1 0-5,1 0-8,0 0 11,0 0 8,0 0-2,-1 0-4,1 0 21,0 0-5,0 0 11,-1 0 0,1 0 45,0 0-40,0 0-17,-1 0-15,1 0-2,0 0 3,0 0-6,0 0-7,-1 0 4,1 0 1,0 0-4,0 0 3,-1 0 0,1 0-5,0 0-4,0 0 11,-1 0-7,36 0 16,-35 0-17,0 0 15,-1 0-12,1 0 0,0 0 1,0 0 8,-1 0-8,1 0-2,0 0 1,0 0-1,-1 0 7,1 0-9,0 0 1,0 0 2,0 0 1,-1 0 2,1 0-4,0 0 0,0 0 4,-1 0-6,1 0 1,0 0 6,0 0-8,-1 0 3,1 0 6,0 0-5,0 0 6,0 0-10,-1 0 2,1 0 9,0 0 9,0 0-15,-1 0 2,1 0 4,0 0 2,0 0-8,0 0-1,-1 0-1,1 0 14,0 0-4,0 0-18,-1 0 14,1 0 4,35 0 18,-36 0-20,1 0 1,0 0-3,0 0 4,34 0-1,-34 0 11,0 0-8,0 0 9,-1 0-28,1 0 24,0 0-3,0 0 9,-1 0-3,1 0-1,0 0 4</inkml:trace>
    </iact:actionData>
  </iact:action>
  <iact:action type="add" startTime="287635">
    <iact:property name="dataType"/>
    <iact:actionData xml:id="d1">
      <inkml:trace xmlns:inkml="http://www.w3.org/2003/InkML" xml:id="stk1" contextRef="#ctx0" brushRef="#br0">14743 7092 0,'34'0'211,"36"0"-199,-35-35 2,-1 35 0,36-35-11,-1 35 18,-34 0-14,70 0 6,-36 0 0,35-34 0,-34 34 1,69 0-1,-69 0-1,-1 0 2,35-35 0,-34 35-1,69 0-2,-104 0 0,69 0 2,-34 0-1,34 0-2,-69 0 7,34 0-12,-34 0 6,35-35 1,-1 35-1,-34-35-1,34 35 3,-34 0-1,0 0-7,69 0 0,-34 0 9,-35 0-2,69 0 0,-34 0-1,-36 0 2,71 0-1,-71 0-2,36 0 1,-1 0 1,-34 0-2,35 0 2,-1 0 0,-34 0-2,35 0 2,-1 35 0,1-35 3,-1 0-6,-34 0 8,0 0-11,34 0 3,1 0 3,-35 35-1,34-35 0,-34 0 1,0 0 1,34 0-1,1 0 1,-35 35-6,-1-35-2,1 0 5,35 0 1,-1 0 0,-34 0-1,0 0-3,34 0 0,-34 0 5,35 0 0,-1 0-2,-34 0 2,0 0 0,34 0-2,-34 0 4,35 0 3,-1 0-5,-34 0-1,34 0-1,-34 0 5,0 0-7,0 0 3,-1 0-7,36 0 15,-35 0-7,0 0 1,-1 34-7,36-34 7,-1 0-2,-34 0 7,0 0-14,0 0 12,-1 0-10,1 0 5,0 0 1,0 0 0,0 0-2,-1 0 1,36 0 0,-35 35 5,-1-35-12,1 0 13,0 0-13,0 0 10,-1 0-2,36 0-2,-35 0 2,0 0 5,34 0-13,-34 0 8,0 0 7,-1 0-15,1 0 8,0 0 1,0 0-3,34 0 1,-34 0 1,0 0-6,0 0 3,-1 0 2,1 0 1,35 0-1,-36 0-1,1 0 0,0 0 3,35 0-1,-36 0 0,36 0-1,-1 0-1,-34 0 2,0 0-2,0 0 2,-1 0-2,36 0 2,-35 0-1,34 0-1,-34 0 2,0 0-2,0 0 1,-1 0-5,1 0 0,0 0 3,0 0 3,-1 0 0,36 0-1,-35 0 1,0 0 0,34 0-2,1 0 2,-36 0 0,36 0 0,-35 0-2,0 0 2,69 0 0,-69 0-2,34 0 3,35 0-1,-34 0-2,-35-35-4,69 35-1,35 0 7,-104 0-1,0 0 0,69 0 1,-34 0 4,-36 0-6,1 0 1,0 0 0,34 0 0,-34 0 0,0 0 1,0 0-2,34 0 2,1 0 1,-35 0-3,-1 0 1,36 0 1,-35 0-2,-1 0 2,36 0 0,-1 0 0,-34 0 2,0 0-3,35 0 0,-36 0 7,1 0-13,0 0 7,0 0-2,-1 0 3,1 0-2,0 0-1,0 0 8,0 0-10,-1 0 4,1 0 6,0 0 8,-35 35-15,35-35 2,-1 0-3,1 0 2,0 0 18,0 0 9,-1 0-2,1 0-22,-70-35 86</inkml:trace>
    </iact:actionData>
  </iact:action>
  <iact:action type="add" startTime="292293">
    <iact:property name="dataType"/>
    <iact:actionData xml:id="d2">
      <inkml:trace xmlns:inkml="http://www.w3.org/2003/InkML" xml:id="stk2" contextRef="#ctx0" brushRef="#br0">14882 7857 0,'69'0'181,"-34"0"-167,0 0-8,139 0 8,-70 0-1,0 0 1,105 0-1,-140 0-1,-34 0-3,104 35-5,70-35 9,-140 0 1,70 0-1,1 0 1,-1 0-1,-70 0 1,70 0 0,-34 0-1,34 0-1,35 0 2,-70 0-2,35 0-1,-104 0-1,69 0 2,0-35-1,-69 35-1,0 0 2,0 0-6,-1 0 2,1 0-2,0 0 3,0 0 1,34 0-3,-34 0-3,0 0 6,0 0 1,69 0 0,-69 0 0,69 0-1,-69 0 1,34 0-1,36 0 2,-71 0 0,71 0-2,-36 0 1,1 0 1,-36 0-1,106 0 1,-106 0 0,1 0-1,0 0-2,34 0 3,-34 0-3,0 0 3,35 0 0,-1 0 2,-34 0-4,0 0 2,34 0-2,-34 0 1,0 0 2,-1 0-1,36 0-2,-35 0 3,0 0-1,34 0-1,-34 0 1,34 0 0,1 0-1,-35 0-1,34 0-4,1 0 0,34 0 4,-69 0 2,104 0 0,-70 0 0,36 0 0,-70 0-1,69 0 2,-35 0-2,-34 0 1,35 0 0,-35 0 2,34 0-2,-34 0 0,34 0 2,-34 0-1,35 0-3,-36 0 4,1 0-1,35 0 0,-35 0-3,34 0 3,-34 0 0,0 0 3,-1 0-3,36 0-1,-1 0 4,-34 0-4,0 0 2,0 0 0,0 0-9,-1 35 0,36-35 7,-35 0 0,-1 0-1,1 0 1,0 0-1,0 0-2,-1 0 3,1 0 1,0 0-2,35 0 0,-36 0 1,1 0-2,0 0 1,34 0 1,1 0 3,-35 0-1,69 0-3,-69 0 0,34 0 2,36 0-2,-71 0 0,106-35 1,-71 35-3,1 0 4,34 0-1,-69 0-2,-1 0-4,1 0-1,35 0 7,-35 0-2,-1 0 1,36 0 0,-35 0-1,-1 0 1,1 0 0,35 0 0,-36 0 0,36 0 1,0 0-1,-1 0 0,-34 0 0,0 0-1,-1 0 2,36 0-1,-35 0-1,-1 0 2,1 0-1,0 0-1,0 0 2,0 0-2,-1 0 1,1 0 0,0 0 12,0 0-10,-1 0 5,1 0 0,0 0 2,0 0 16,0 0 8,-1 0 2,-68-35 17</inkml:trace>
    </iact:actionData>
  </iact:action>
  <iact:action type="add" startTime="299078">
    <iact:property name="dataType"/>
    <iact:actionData xml:id="d3">
      <inkml:trace xmlns:inkml="http://www.w3.org/2003/InkML" xml:id="stk3" contextRef="#ctx0" brushRef="#br0">14847 11854 0,'35'0'276,"-1"0"-262,36-34-3,-1 34 1,1 0-5,69-35 5,35 35 0,-35 0 1,-35 0 1,-34 0-3,34 0-2,1 0-5,-36 0 9,35 0 1,-69 0-1,104 0-2,-34 0 0,-71 0 0,71 0-1,-36 0 2,1 0-2,34-35 1,-34 35 1,-1 0-2,-34 0 0,69-35 2,-34 35-2,-1 0 2,36 0-2,-71 0 0,71 0 2,-71 0-1,36 0-1,34 0 1,-69 0 0,35 0 0,-36 0 0,1 0-5,0 0 0,0 0 3,-1 0 3,71 0-1,-36 0 0,-34 0 1,35 0 0,-36 0-2,36 0-3,-35 0 0,-1 0 4,71 0 0,-70 0 0,-1 0 1,71 0-2,-71 0 2,1 0-1,69 0-1,-34 0 6,-35 0-4,0 0 0,34 0-3,1 0 6,-36 0-1,1 0-2,0 0-7,0 0-1,34 0 9,1 0 0,-35 0-3,-1 0 1,36 35 1,-35-35 1,-1 0-3,36 35 0,-35-35 1,0 0 9,-1 0-16,1 0 6,0 0 11,0 0-18,-1 0 9,-34 35-2,35-35 1,0 0 0,0 0-1,-1 0 2,1 0-1,35 0-1,-35 0 1,34 0-1,-34 0 6,34 0-1,-34 0-6,35 0 1,-36 0 2,1 0-2,0 0-4,0 0 7,0 0-6,-1 0-2,1 0 5,0 0 2,0 0-1,-1 0 0,36 0-1,-35 0 2,34 34-2,-34-34 2,0 0 0,0 0-3,-1 0 3,1 0-6,35 0 2,-36 0 4,1 35-1,0-35 0,0 0-5,0 0-2,34 35 7,-34-35 0,0 0-1,34 0 4,-34 0-2,34 0-2,1 35 2,0-35 0,-36 0 0,36 35-1,-1-35 1,-34 0-1,35 0-1,-36 0 1,36 0 1,-35 0-2,34 0 2,-34 0-2,0 0 8,0 0-14,-1 0 9,36 0-4,-35 0 3,34 0 0,-34 0 5,0 0-12,0 0 6,-1 0-5,1 0 2,0 0 3,0 0 1,34 0-2,-34 0 1,0 0 2,34 0-4,-34 0 3,35 0 0,-36 0-2,1 0 2,35 0-1,-1 0 5,-34 0 0,0 0-7,0 0 2,-1 0-6,1 0 8,0 0 0,0 0-7,-1 0-2,1 0 7,0 0 2,0 0-2,-1 0 1,36 0-1,-35 0 8,34 0-7,-34 0-2,0 0 12,0 0-17,-1 0 12,1 0-6,0 0 0,0 0 0,-1 0 1,36 0-2,-35 0 1,0-35-2,-1 35 12,36-35-10,-35 35 0,-1 0 3,1 0-10,0 0 8,35 0-2,-70-35 2,34 35-1,36 0 0,-35 0 8,-1 0 2,1 0-10,0 0 2,0 0 9,-1 0 8,1 0-1,0 0 6,-35-35 26,0-34-27</inkml:trace>
    </iact:actionData>
  </iact:action>
  <iact:action type="add" startTime="304858">
    <iact:property name="dataType"/>
    <iact:actionData xml:id="d4">
      <inkml:trace xmlns:inkml="http://www.w3.org/2003/InkML" xml:id="stk4" contextRef="#ctx0" brushRef="#br0">14743 15122 0,'34'0'274,"36"0"-264,-1 0-7,-34 0 10,104 0 0,35 0 0,0 0 0,-70 0-2,35 0 3,35 0-1,-104 0 1,34 35-3,35-35 2,-35 0 1,36 0-2,-71 35 1,35-35-1,-69 0 1,0 0 1,0 0 0,34 0-7,1 0 3,-35 0 0,34 0 5,-34 0-1,0 0-1,34 0 2,1 0-4,-35 0 4,-1 0-3,1 0 2,35 0-1,-36 0-6,1 0 4,35 0 1,-36 0 2,1 0-1,35 0 1,-1 0 0,-34 0-2,35 0 2,-1 0-1,1 0 0,-36 0 9,1 0-14,35 0 2,-35 0 3,-1 0 1,36 0-3,-35 0 0,34 0 2,-34 0 2,34 0-3,-34 0 1,0 0 1,0 0-7,0 0-1,-1 0 8,36 0 0,-1 0-2,-34 0 1,0 0 2,69 0 0,-69 0-2,0 0 1,69 0-1,-69 0-4,34 0-4,-34 0 8,70 0-6,-36 0 4,35 0 2,1 0-3,-36 0 1,70 0 1,-104 0-1,0 0-5,34 0-1,70 0 7,-104 0 3,139 0-6,-139 0 2,139 0 0,-174 34 0,69-34 1,36 0 0,-71 0-2,36 0 2,-1 0 1,-34 0-3,35 0 1,34 0 1,-69 0-1,0 0-5,34 0 0,-34 0 6,34 0-1,-34 0 0,70 0 0,-71-34-1,36 34 1,-1 0 1,-34 0-1,0 0 0,0 0 0,34 0 0,-34-35 0,35 35 0,-1 0 4,-34 0-1,0 0-3,-1 0 1,1 0-2,35-70 1,-36 70 1,1 0 0,70 0-3,-36 0 3,1 0 3,-36 0-5,36-34 2,0 34 0,-36 0 8,105 0-7,-104 0-2,35 0 0,-1 0 1,-34 0-1,0 0 0,34-35 1,-34 35-1,0 0-1,34 0 2,-34 0 6,0 0-14,0 0 9,-1 0 4,1 0-12,0 0 6,0 0 6,0 0-13,-1 0 12,36 0-2,-35 0 6,-1 0 1,1 0 0,0 0-12,0 0 19,-1 0-21,1 0 15,0 0-12,0 0 19,0 0-13,-1 0 2,1 0-6,0 0-1,0-35-3,-1 35 8,1 0-4,0 0-2,0 0 0,-1 0 7,1 0-7,0 0 0,0 0-4,0 0 5,-1 0 5,1 0-10,0 0 5,0 0 9,34-35-7,1 35 2,-35 0-8,-1 0 6,36 0 2,-35 0-8,34 0 4,-34 0 6,0 0-6,-1 0-4,1 0 5,0 0 0,0 0-2,0 0 0,-1 0 1,1 0 10,0 0-11,0 0 12,-1 0-6,1 0-10,0 0 14,-35 35-16,35-35 14,-1 0 7,1 0 14,0 0-30</inkml:trace>
    </iact:actionData>
  </iact:action>
  <iact:action type="add" startTime="322766">
    <iact:property name="dataType"/>
    <iact:actionData xml:id="d5">
      <inkml:trace xmlns:inkml="http://www.w3.org/2003/InkML" xml:id="stk5" contextRef="#ctx0" brushRef="#br0">14777 16826 0,'35'0'277,"35"0"-259,-1-35-9,1 35 3,-36-35-1,1 35-3,70 0 5,-36 0-3,35 0 3,-69 0 1,70 0-1,34 0-2,-35 0 2,35 0 1,-35 0-2,1 0 0,-71 0 2,1 0-5,69 35-5,-69-35 9,35 0 3,104 35-3,-140-35 0,36 0-4,-1 34-5,-34-34 11,35 0-1,-1 0-1,-34 0-5,35 0-3,-1 0 9,1 0-2,-1 0 3,-34 0-2,35 0-1,-1 0 2,35 0-1,-34 0 2,-35 0-1,69 35-2,-34-35 1,-1 35 1,-34-35 1,34 0 1,71 0-2,-71 0-1,35 0 1,-69 0-1,35 0 0,-36 0 0,1 0-6,0 0 1,0 0 0,34 0-3,-34 0 9,69 0 1,-34 0 0,-1 0-2,-34 0 1,70 0-1,-71 0 0,1 0 1,35 0 0,-1 0-2,1 0 2,-1 0-2,1 0 3,-1 0 0,105 0-2,-35-35-1,-34 35 1,68 0 2,1-35-2,-104 1 2,138 34-1,-138 0-3,-35 0 2,69 0-3,-69 0-6,34 0 10,-34 0 0,35-35-1,-35 35-4,34 0-4,1 0 9,-36 0 1,1 0-7,35 0-2,-1 0 7,1 0-1,-1 0 2,1 0 1,-35 0-1,-1 0-1,36 0-2,-35 0 2,-1 0-5,1 0-4,0 0 9,35 0-1,-36 0 1,36 0 2,-35 0-1,-1 0 2,36 0 1,-35 0 2,-1 0-4,36 0-1,-35 0 0,0 0-7,-1 0-1,71 0 7,-71 0 2,1 0 0,35 0-2,-1 0 0,-34 0 0,69 0 1,-69 0 0,0 0 0,34 0-1,-34-35-1,35 35 2,-35 0 1,34 0 0,35 0-2,-69-35-3,0 35 2,34 0-1,1 0 0,-35 0 3,0 0-2,34 0-2,-34 0 4,34 0-3,-34 0 3,0 0-3,0 0 0,-1 0 0,1 0-5,0 0 0,35 0 5,-36 0 1,1 0-1,35 0-1,-36 0 2,36 0-1,-35 0-1,-1 0 2,36 0 0,-35 0-2,0 0 2,-1 0-3,36 0 3,-35 0-1,-1 0-2,36 0 1,0 0 2,-36 0-2,36 0 2,-35 0 4,-1 0-4,36 0-2,-35 0 2,-1 0-1,1 0 3,0 0-2,0 0-1,0 0 1,-1 0-2,1 0 4,0 0 9,0 0-12,-1 0 1,1 0 19,0-69 2,0 69-26</inkml:trace>
    </iact:actionData>
  </iact:action>
  <iact:action type="add" startTime="364602">
    <iact:property name="dataType"/>
    <iact:actionData xml:id="d6">
      <inkml:trace xmlns:inkml="http://www.w3.org/2003/InkML" xml:id="stk6" contextRef="#ctx0" brushRef="#br1">24757 16443 0,'-35'0'210,"0"0"-197,0 0 2,0 0-1,1 0 1,-1 0 10,0 0-11,0 0-1,1 0-1,-1 0 10,0 0-8,0 0 8,0 0-9,1 0 1,-1 0 5,0 0 8,0 0-7,1 0 4,-1 0 0,35 35-17,-35-35 5,0 0 3,35 35-11,-34-35 9,-1 34 15,0 1 17,0 0-26,35 0 0,0 0-4,0-1 6,0 1-8,0 0 13,0 0 19,35-35 258,0 0-276,0 0-13,-1 0 0,1 0 13,0 34 0,-35 1-14,69-35-4,-34 0 14,0 0 0,0 0 14,-35 35-23,34-35 3,1 0-4,0 0 24,0 0-25,-35 35 2,35-35-1,-1 0 8,1 0 3,0 0-12,0 0 12,-1 0-11,1 0 10,0 0 7,0 0-20,0 0 3,-1 0 22,1-35-22,35 35 1,-36 0 4,-34-35-5,35 35-3,0-35 3,0 35 1,-1 0-1,-34-34-8,35 34 11,0-35-3,0 0 1,0 0-1,-35 1 1,34 34-1,-34-35 2,70 35-2,-70-70 1,35 70 6,-35-35 5,34 35-9,-34-34 59,-34 34-41,34-35-19,-70 35-10,70-35 9,-35 35 0,1 0-2,-36 0 1,35 0 1,0 0 0,1-35-1,-1 35 0,0 0 0,0 0 0,1-34 3,-1 34-2,0 0-7,0 0 0,1 0 4,-36 0 3,35 0 1,0 0 8,-34 0 4,34 0-1,0 0-11,1 0 10,-1 0-10,0 0 18,0 0-18,0 0 11,1 0-13,-1 34 2,0-34 6,35 35 19,-69-35-26,69 70 14,-35-36-9,35 1 8,-35-35-19,35 35 6,0 0-1,-35-35 0,1 35 21,34-1-5,0 1 10,0 0-19,-35-35 7,70 0 117,-35 35-131,34-35-5,1 0 13,-35 34-8,35-34-8,0 0 16,-1 0-15,1 35 15,0-35-6,-35 35-2,69-35-2,-34 0 3,0 0 2,35 35 4,-36-35 4,1 0-2,0 34-8,0-34 8,-1 0 8,1 0 3,0 0-14,0 0-2,0 0 6,-1 0 4,1 0-5,0 0 11,0 0 0,-35-34-20,34 34-4,1 0 3,0 0 2,0-70 0,-1 70 0,1 0 0,0-35 0,0 35-1,-35-34 6,35 34-11,-1 0 6</inkml:trace>
    </iact:actionData>
  </iact:action>
</iact:actions>
</file>

<file path=ppt/media/image1.png>
</file>

<file path=ppt/media/image12.png>
</file>

<file path=ppt/media/image13.png>
</file>

<file path=ppt/media/image14.png>
</file>

<file path=ppt/media/image2.gif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1321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9442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83264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5571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08619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09971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95451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68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6004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386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0572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6750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9517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8272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4798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375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955A0-03DC-494E-B7C0-13110422BB9C}" type="datetimeFigureOut">
              <a:rPr lang="pt-BR" smtClean="0"/>
              <a:t>09/01/2021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8EA4EAE-E878-4C50-8DA2-50E132A436D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3409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3.m4a"/><Relationship Id="rId7" Type="http://schemas.openxmlformats.org/officeDocument/2006/relationships/image" Target="../media/image12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microsoft.com/office/2011/relationships/inkAction" Target="../ink/inkAction1.xml"/><Relationship Id="rId5" Type="http://schemas.openxmlformats.org/officeDocument/2006/relationships/image" Target="../media/image2.gif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13.png"/><Relationship Id="rId5" Type="http://schemas.microsoft.com/office/2011/relationships/inkAction" Target="../ink/inkAction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tags" Target="../tags/tag5.xml"/><Relationship Id="rId6" Type="http://schemas.openxmlformats.org/officeDocument/2006/relationships/image" Target="../media/image14.png"/><Relationship Id="rId5" Type="http://schemas.microsoft.com/office/2011/relationships/inkAction" Target="../ink/inkAction3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63EE0C-477C-4B5A-A29B-0B98843833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RESOLUÇÃO DO SIMULADO PARTE 4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DA4CC9E-6F62-49ED-9267-C088D366E4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MATEMÁTICA DISCRETA – ADS1</a:t>
            </a:r>
          </a:p>
        </p:txBody>
      </p:sp>
    </p:spTree>
    <p:extLst>
      <p:ext uri="{BB962C8B-B14F-4D97-AF65-F5344CB8AC3E}">
        <p14:creationId xmlns:p14="http://schemas.microsoft.com/office/powerpoint/2010/main" val="3714485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CD8E34-3627-45E3-8EA6-13C36C752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318655"/>
            <a:ext cx="8596668" cy="572270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1)	Considere que a afirmação I é falsa e que as demais são verdadeiras.</a:t>
            </a:r>
          </a:p>
          <a:p>
            <a:pPr marL="0" indent="0">
              <a:buNone/>
            </a:pPr>
            <a:r>
              <a:rPr lang="pt-BR" dirty="0"/>
              <a:t>  I. Se Bernardo é músico, então Andreia é cantora.</a:t>
            </a:r>
          </a:p>
          <a:p>
            <a:pPr marL="0" indent="0">
              <a:buNone/>
            </a:pPr>
            <a:r>
              <a:rPr lang="pt-BR" dirty="0"/>
              <a:t> II. Cátia é baterista e Bernardo é músico.</a:t>
            </a:r>
          </a:p>
          <a:p>
            <a:pPr marL="0" indent="0">
              <a:buNone/>
            </a:pPr>
            <a:r>
              <a:rPr lang="pt-BR" dirty="0"/>
              <a:t>III. Ou Danilo é violonista, ou Cátia é baterista.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>
                <a:solidFill>
                  <a:schemeClr val="accent2">
                    <a:lumMod val="75000"/>
                  </a:schemeClr>
                </a:solidFill>
              </a:rPr>
              <a:t>M – Bernardo é músico , C – Andreia é cantora, V – Danilo é violonista, </a:t>
            </a:r>
          </a:p>
          <a:p>
            <a:pPr marL="0" indent="0">
              <a:buNone/>
            </a:pPr>
            <a:r>
              <a:rPr lang="pt-BR" dirty="0">
                <a:solidFill>
                  <a:schemeClr val="accent2">
                    <a:lumMod val="75000"/>
                  </a:schemeClr>
                </a:solidFill>
              </a:rPr>
              <a:t>B – Cátia é baterista</a:t>
            </a:r>
          </a:p>
          <a:p>
            <a:pPr marL="0" indent="0">
              <a:buNone/>
            </a:pPr>
            <a:r>
              <a:rPr lang="pt-BR" dirty="0"/>
              <a:t> </a:t>
            </a:r>
            <a:r>
              <a:rPr lang="pt-BR" dirty="0">
                <a:solidFill>
                  <a:srgbClr val="FF0000"/>
                </a:solidFill>
              </a:rPr>
              <a:t>I - ~(M </a:t>
            </a:r>
            <a:r>
              <a:rPr lang="pt-BR" dirty="0">
                <a:solidFill>
                  <a:srgbClr val="FF0000"/>
                </a:solidFill>
                <a:sym typeface="Wingdings" panose="05000000000000000000" pitchFamily="2" charset="2"/>
              </a:rPr>
              <a:t> C) , II – B ^ M , III – V </a:t>
            </a:r>
            <a:r>
              <a:rPr lang="pt-BR" dirty="0" err="1">
                <a:solidFill>
                  <a:srgbClr val="FF0000"/>
                </a:solidFill>
                <a:sym typeface="Wingdings" panose="05000000000000000000" pitchFamily="2" charset="2"/>
              </a:rPr>
              <a:t>v</a:t>
            </a:r>
            <a:r>
              <a:rPr lang="pt-BR" dirty="0">
                <a:solidFill>
                  <a:srgbClr val="FF0000"/>
                </a:solidFill>
                <a:sym typeface="Wingdings" panose="05000000000000000000" pitchFamily="2" charset="2"/>
              </a:rPr>
              <a:t> B </a:t>
            </a:r>
            <a:endParaRPr lang="pt-BR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A partir dessas afirmações, é correto concluir que:</a:t>
            </a:r>
          </a:p>
          <a:p>
            <a:pPr marL="0" indent="0">
              <a:buNone/>
            </a:pPr>
            <a:r>
              <a:rPr lang="pt-BR" dirty="0"/>
              <a:t>A)	Andreia é cantora ou Danilo é violonista. </a:t>
            </a:r>
            <a:r>
              <a:rPr lang="pt-BR" dirty="0">
                <a:solidFill>
                  <a:srgbClr val="FF0000"/>
                </a:solidFill>
              </a:rPr>
              <a:t>( C v </a:t>
            </a:r>
            <a:r>
              <a:rPr lang="pt-BR" dirty="0" err="1">
                <a:solidFill>
                  <a:srgbClr val="FF0000"/>
                </a:solidFill>
              </a:rPr>
              <a:t>V</a:t>
            </a:r>
            <a:r>
              <a:rPr lang="pt-BR" dirty="0">
                <a:solidFill>
                  <a:srgbClr val="FF0000"/>
                </a:solidFill>
              </a:rPr>
              <a:t>)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B)	ou Bernardo é músico, ou Cátia é baterista. </a:t>
            </a:r>
            <a:r>
              <a:rPr lang="pt-BR" dirty="0">
                <a:solidFill>
                  <a:srgbClr val="FF0000"/>
                </a:solidFill>
              </a:rPr>
              <a:t>(M v B)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C)	 se Danilo é violonista, então Andreia é cantora. </a:t>
            </a:r>
            <a:r>
              <a:rPr lang="pt-BR" dirty="0">
                <a:solidFill>
                  <a:srgbClr val="FF0000"/>
                </a:solidFill>
              </a:rPr>
              <a:t>(V </a:t>
            </a:r>
            <a:r>
              <a:rPr lang="pt-BR" dirty="0">
                <a:solidFill>
                  <a:srgbClr val="FF0000"/>
                </a:solidFill>
                <a:sym typeface="Wingdings" panose="05000000000000000000" pitchFamily="2" charset="2"/>
              </a:rPr>
              <a:t> C)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D)	Cátia é baterista e Danilo é violonista. </a:t>
            </a:r>
            <a:r>
              <a:rPr lang="pt-BR" dirty="0">
                <a:solidFill>
                  <a:srgbClr val="FF0000"/>
                </a:solidFill>
              </a:rPr>
              <a:t>(B ^V)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E)	 se Cátia é baterista, então Danilo é violonista. </a:t>
            </a:r>
            <a:r>
              <a:rPr lang="pt-BR" dirty="0">
                <a:solidFill>
                  <a:srgbClr val="FF0000"/>
                </a:solidFill>
              </a:rPr>
              <a:t>(B </a:t>
            </a:r>
            <a:r>
              <a:rPr lang="pt-BR" dirty="0">
                <a:solidFill>
                  <a:srgbClr val="FF0000"/>
                </a:solidFill>
                <a:sym typeface="Wingdings" panose="05000000000000000000" pitchFamily="2" charset="2"/>
              </a:rPr>
              <a:t> V)</a:t>
            </a:r>
            <a:endParaRPr lang="pt-BR" dirty="0"/>
          </a:p>
          <a:p>
            <a:endParaRPr lang="pt-BR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00DF3EF7-14ED-41A3-93C3-EBC5309C9A4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7137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588"/>
    </mc:Choice>
    <mc:Fallback xmlns="">
      <p:transition spd="slow" advTm="3195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BFB5078-5C1F-4799-8B64-69900C1410B5}"/>
              </a:ext>
            </a:extLst>
          </p:cNvPr>
          <p:cNvSpPr txBox="1"/>
          <p:nvPr/>
        </p:nvSpPr>
        <p:spPr>
          <a:xfrm>
            <a:off x="27710" y="0"/>
            <a:ext cx="14824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4 LETRAS SENTENCIAIS </a:t>
            </a:r>
            <a:r>
              <a:rPr kumimoji="0" lang="pt-BR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  <a:sym typeface="Wingdings" panose="05000000000000000000" pitchFamily="2" charset="2"/>
              </a:rPr>
              <a:t> 2^4 = 2.2.2.2 = 16 LINHAS</a:t>
            </a:r>
            <a:endParaRPr kumimoji="0" lang="pt-BR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graphicFrame>
        <p:nvGraphicFramePr>
          <p:cNvPr id="5" name="Tabela 5">
            <a:extLst>
              <a:ext uri="{FF2B5EF4-FFF2-40B4-BE49-F238E27FC236}">
                <a16:creationId xmlns:a16="http://schemas.microsoft.com/office/drawing/2014/main" id="{B83DC94A-0E1A-4610-8711-EDB191DABAE9}"/>
              </a:ext>
            </a:extLst>
          </p:cNvPr>
          <p:cNvGraphicFramePr>
            <a:graphicFrameLocks noGrp="1"/>
          </p:cNvGraphicFramePr>
          <p:nvPr/>
        </p:nvGraphicFramePr>
        <p:xfrm>
          <a:off x="1357744" y="0"/>
          <a:ext cx="10432475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783">
                  <a:extLst>
                    <a:ext uri="{9D8B030D-6E8A-4147-A177-3AD203B41FA5}">
                      <a16:colId xmlns:a16="http://schemas.microsoft.com/office/drawing/2014/main" val="104143493"/>
                    </a:ext>
                  </a:extLst>
                </a:gridCol>
                <a:gridCol w="498764">
                  <a:extLst>
                    <a:ext uri="{9D8B030D-6E8A-4147-A177-3AD203B41FA5}">
                      <a16:colId xmlns:a16="http://schemas.microsoft.com/office/drawing/2014/main" val="3459419437"/>
                    </a:ext>
                  </a:extLst>
                </a:gridCol>
                <a:gridCol w="443345">
                  <a:extLst>
                    <a:ext uri="{9D8B030D-6E8A-4147-A177-3AD203B41FA5}">
                      <a16:colId xmlns:a16="http://schemas.microsoft.com/office/drawing/2014/main" val="2127673604"/>
                    </a:ext>
                  </a:extLst>
                </a:gridCol>
                <a:gridCol w="498764">
                  <a:extLst>
                    <a:ext uri="{9D8B030D-6E8A-4147-A177-3AD203B41FA5}">
                      <a16:colId xmlns:a16="http://schemas.microsoft.com/office/drawing/2014/main" val="431775944"/>
                    </a:ext>
                  </a:extLst>
                </a:gridCol>
                <a:gridCol w="1177636">
                  <a:extLst>
                    <a:ext uri="{9D8B030D-6E8A-4147-A177-3AD203B41FA5}">
                      <a16:colId xmlns:a16="http://schemas.microsoft.com/office/drawing/2014/main" val="1939281406"/>
                    </a:ext>
                  </a:extLst>
                </a:gridCol>
                <a:gridCol w="817419">
                  <a:extLst>
                    <a:ext uri="{9D8B030D-6E8A-4147-A177-3AD203B41FA5}">
                      <a16:colId xmlns:a16="http://schemas.microsoft.com/office/drawing/2014/main" val="2817952180"/>
                    </a:ext>
                  </a:extLst>
                </a:gridCol>
                <a:gridCol w="858981">
                  <a:extLst>
                    <a:ext uri="{9D8B030D-6E8A-4147-A177-3AD203B41FA5}">
                      <a16:colId xmlns:a16="http://schemas.microsoft.com/office/drawing/2014/main" val="1835381909"/>
                    </a:ext>
                  </a:extLst>
                </a:gridCol>
                <a:gridCol w="1025237">
                  <a:extLst>
                    <a:ext uri="{9D8B030D-6E8A-4147-A177-3AD203B41FA5}">
                      <a16:colId xmlns:a16="http://schemas.microsoft.com/office/drawing/2014/main" val="503954783"/>
                    </a:ext>
                  </a:extLst>
                </a:gridCol>
                <a:gridCol w="789709">
                  <a:extLst>
                    <a:ext uri="{9D8B030D-6E8A-4147-A177-3AD203B41FA5}">
                      <a16:colId xmlns:a16="http://schemas.microsoft.com/office/drawing/2014/main" val="4069303836"/>
                    </a:ext>
                  </a:extLst>
                </a:gridCol>
                <a:gridCol w="872836">
                  <a:extLst>
                    <a:ext uri="{9D8B030D-6E8A-4147-A177-3AD203B41FA5}">
                      <a16:colId xmlns:a16="http://schemas.microsoft.com/office/drawing/2014/main" val="1484852323"/>
                    </a:ext>
                  </a:extLst>
                </a:gridCol>
                <a:gridCol w="983673">
                  <a:extLst>
                    <a:ext uri="{9D8B030D-6E8A-4147-A177-3AD203B41FA5}">
                      <a16:colId xmlns:a16="http://schemas.microsoft.com/office/drawing/2014/main" val="3161586140"/>
                    </a:ext>
                  </a:extLst>
                </a:gridCol>
                <a:gridCol w="748145">
                  <a:extLst>
                    <a:ext uri="{9D8B030D-6E8A-4147-A177-3AD203B41FA5}">
                      <a16:colId xmlns:a16="http://schemas.microsoft.com/office/drawing/2014/main" val="799084769"/>
                    </a:ext>
                  </a:extLst>
                </a:gridCol>
                <a:gridCol w="1316183">
                  <a:extLst>
                    <a:ext uri="{9D8B030D-6E8A-4147-A177-3AD203B41FA5}">
                      <a16:colId xmlns:a16="http://schemas.microsoft.com/office/drawing/2014/main" val="1781743995"/>
                    </a:ext>
                  </a:extLst>
                </a:gridCol>
              </a:tblGrid>
              <a:tr h="351056">
                <a:tc gridSpan="4">
                  <a:txBody>
                    <a:bodyPr/>
                    <a:lstStyle/>
                    <a:p>
                      <a:r>
                        <a:rPr lang="pt-BR" sz="1200" dirty="0"/>
                        <a:t>Letras Sentenciais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dirty="0"/>
                        <a:t>Premissas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r>
                        <a:rPr lang="pt-BR" dirty="0"/>
                        <a:t>Possibilidades de conclusão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675156"/>
                  </a:ext>
                </a:extLst>
              </a:tr>
              <a:tr h="614348">
                <a:tc>
                  <a:txBody>
                    <a:bodyPr/>
                    <a:lstStyle/>
                    <a:p>
                      <a:r>
                        <a:rPr lang="pt-BR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rgbClr val="FF0000"/>
                          </a:solidFill>
                        </a:rPr>
                        <a:t>~(M </a:t>
                      </a:r>
                      <a:r>
                        <a:rPr lang="pt-BR" dirty="0">
                          <a:solidFill>
                            <a:srgbClr val="FF0000"/>
                          </a:solidFill>
                          <a:sym typeface="Wingdings" panose="05000000000000000000" pitchFamily="2" charset="2"/>
                        </a:rPr>
                        <a:t> C) 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rgbClr val="FF0000"/>
                          </a:solidFill>
                          <a:sym typeface="Wingdings" panose="05000000000000000000" pitchFamily="2" charset="2"/>
                        </a:rPr>
                        <a:t>B ^ M 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rgbClr val="FF0000"/>
                          </a:solidFill>
                          <a:sym typeface="Wingdings" panose="05000000000000000000" pitchFamily="2" charset="2"/>
                        </a:rPr>
                        <a:t>V </a:t>
                      </a:r>
                      <a:r>
                        <a:rPr lang="pt-BR" dirty="0" err="1">
                          <a:solidFill>
                            <a:srgbClr val="FF0000"/>
                          </a:solidFill>
                          <a:sym typeface="Wingdings" panose="05000000000000000000" pitchFamily="2" charset="2"/>
                        </a:rPr>
                        <a:t>v</a:t>
                      </a:r>
                      <a:r>
                        <a:rPr lang="pt-BR" dirty="0">
                          <a:solidFill>
                            <a:srgbClr val="FF0000"/>
                          </a:solidFill>
                          <a:sym typeface="Wingdings" panose="05000000000000000000" pitchFamily="2" charset="2"/>
                        </a:rPr>
                        <a:t> B </a:t>
                      </a:r>
                      <a:endParaRPr lang="pt-BR" dirty="0">
                        <a:solidFill>
                          <a:srgbClr val="FF0000"/>
                        </a:solidFill>
                      </a:endParaRPr>
                    </a:p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</a:rPr>
                        <a:t>M </a:t>
                      </a:r>
                      <a:r>
                        <a:rPr lang="pt-BR" dirty="0">
                          <a:solidFill>
                            <a:srgbClr val="FF0000"/>
                          </a:solidFill>
                          <a:highlight>
                            <a:srgbClr val="FFFF00"/>
                          </a:highlight>
                          <a:sym typeface="Wingdings" panose="05000000000000000000" pitchFamily="2" charset="2"/>
                        </a:rPr>
                        <a:t> C</a:t>
                      </a:r>
                      <a:endParaRPr lang="pt-BR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rgbClr val="FF0000"/>
                          </a:solidFill>
                        </a:rPr>
                        <a:t>C v </a:t>
                      </a:r>
                      <a:r>
                        <a:rPr lang="pt-BR" dirty="0" err="1">
                          <a:solidFill>
                            <a:srgbClr val="FF0000"/>
                          </a:solidFill>
                        </a:rPr>
                        <a:t>V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rgbClr val="FF0000"/>
                          </a:solidFill>
                          <a:highlight>
                            <a:srgbClr val="00FF00"/>
                          </a:highlight>
                        </a:rPr>
                        <a:t>M v B</a:t>
                      </a:r>
                      <a:endParaRPr lang="pt-BR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rgbClr val="FF0000"/>
                          </a:solidFill>
                        </a:rPr>
                        <a:t>V </a:t>
                      </a:r>
                      <a:r>
                        <a:rPr lang="pt-BR" dirty="0">
                          <a:solidFill>
                            <a:srgbClr val="FF0000"/>
                          </a:solidFill>
                          <a:sym typeface="Wingdings" panose="05000000000000000000" pitchFamily="2" charset="2"/>
                        </a:rPr>
                        <a:t> C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rgbClr val="FF0000"/>
                          </a:solidFill>
                        </a:rPr>
                        <a:t>B ^V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rgbClr val="FF0000"/>
                          </a:solidFill>
                        </a:rPr>
                        <a:t>B </a:t>
                      </a:r>
                      <a:r>
                        <a:rPr lang="pt-BR" dirty="0">
                          <a:solidFill>
                            <a:srgbClr val="FF0000"/>
                          </a:solidFill>
                          <a:sym typeface="Wingdings" panose="05000000000000000000" pitchFamily="2" charset="2"/>
                        </a:rPr>
                        <a:t> V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884249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3303783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443134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8739391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0866686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7962485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2509509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0000"/>
                          </a:highlight>
                        </a:rPr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411883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290917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314303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384529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853842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7651720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435304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253686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6449375"/>
                  </a:ext>
                </a:extLst>
              </a:tr>
              <a:tr h="351056"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highlight>
                            <a:srgbClr val="FFFF00"/>
                          </a:highlight>
                        </a:rPr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7741235"/>
                  </a:ext>
                </a:extLst>
              </a:tr>
            </a:tbl>
          </a:graphicData>
        </a:graphic>
      </p:graphicFrame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E8D7570A-DC6B-42C7-A32E-B63CB6DA422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5560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5066"/>
    </mc:Choice>
    <mc:Fallback xmlns="">
      <p:transition spd="slow" advTm="715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470" x="3402013" y="6259513"/>
          <p14:tracePt t="46932" x="2014538" y="5330825"/>
          <p14:tracePt t="46939" x="2003425" y="5118100"/>
          <p14:tracePt t="46952" x="1952625" y="4667250"/>
          <p14:tracePt t="46957" x="1927225" y="4518025"/>
          <p14:tracePt t="46976" x="1878013" y="4267200"/>
          <p14:tracePt t="46993" x="1865313" y="4217988"/>
          <p14:tracePt t="46997" x="1852613" y="4192588"/>
          <p14:tracePt t="47012" x="1827213" y="4141788"/>
          <p14:tracePt t="47018" x="1827213" y="4105275"/>
          <p14:tracePt t="47032" x="1778000" y="3979863"/>
          <p14:tracePt t="47039" x="1739900" y="3841750"/>
          <p14:tracePt t="47049" x="1677988" y="3667125"/>
          <p14:tracePt t="47053" x="1627188" y="3367088"/>
          <p14:tracePt t="47070" x="1565275" y="2640013"/>
          <p14:tracePt t="47074" x="1565275" y="2427288"/>
          <p14:tracePt t="47089" x="1539875" y="2201863"/>
          <p14:tracePt t="47104" x="1501775" y="2127250"/>
          <p14:tracePt t="47109" x="1501775" y="2101850"/>
          <p14:tracePt t="47121" x="1501775" y="2089150"/>
          <p14:tracePt t="47134" x="1489075" y="2089150"/>
          <p14:tracePt t="47138" x="1489075" y="2078038"/>
          <p14:tracePt t="47150" x="1476375" y="2065338"/>
          <p14:tracePt t="47164" x="1476375" y="2052638"/>
          <p14:tracePt t="47178" x="1465263" y="2052638"/>
          <p14:tracePt t="47194" x="1465263" y="2039938"/>
          <p14:tracePt t="47209" x="1465263" y="2014538"/>
          <p14:tracePt t="47213" x="1465263" y="2001838"/>
          <p14:tracePt t="47228" x="1465263" y="1989138"/>
          <p14:tracePt t="47244" x="1465263" y="1952625"/>
          <p14:tracePt t="47249" x="1465263" y="1927225"/>
          <p14:tracePt t="47262" x="1465263" y="1852613"/>
          <p14:tracePt t="47277" x="1465263" y="1727200"/>
          <p14:tracePt t="47294" x="1465263" y="1601788"/>
          <p14:tracePt t="47298" x="1465263" y="1563688"/>
          <p14:tracePt t="47311" x="1476375" y="1501775"/>
          <p14:tracePt t="47327" x="1476375" y="1476375"/>
          <p14:tracePt t="47343" x="1489075" y="1450975"/>
          <p14:tracePt t="47347" x="1489075" y="1439863"/>
          <p14:tracePt t="47362" x="1489075" y="1414463"/>
          <p14:tracePt t="47377" x="1501775" y="1401763"/>
          <p14:tracePt t="47392" x="1501775" y="1389063"/>
          <p14:tracePt t="47411" x="1514475" y="1376363"/>
          <p14:tracePt t="47428" x="1514475" y="1363663"/>
          <p14:tracePt t="47432" x="1527175" y="1350963"/>
          <p14:tracePt t="47461" x="1539875" y="1339850"/>
          <p14:tracePt t="47477" x="1539875" y="1314450"/>
          <p14:tracePt t="47484" x="1552575" y="1301750"/>
          <p14:tracePt t="47496" x="1552575" y="1289050"/>
          <p14:tracePt t="47510" x="1552575" y="1263650"/>
          <p14:tracePt t="47527" x="1565275" y="1214438"/>
          <p14:tracePt t="47532" x="1565275" y="1163638"/>
          <p14:tracePt t="47544" x="1577975" y="1089025"/>
          <p14:tracePt t="47547" x="1589088" y="1038225"/>
          <p14:tracePt t="47560" x="1601788" y="950913"/>
          <p14:tracePt t="47576" x="1614488" y="912813"/>
          <p14:tracePt t="47582" x="1614488" y="901700"/>
          <p14:tracePt t="47593" x="1614488" y="889000"/>
          <p14:tracePt t="47596" x="1614488" y="876300"/>
          <p14:tracePt t="47610" x="1614488" y="863600"/>
          <p14:tracePt t="47627" x="1614488" y="838200"/>
          <p14:tracePt t="47631" x="1614488" y="825500"/>
          <p14:tracePt t="47652" x="1614488" y="812800"/>
          <p14:tracePt t="47667" x="1614488" y="801688"/>
          <p14:tracePt t="47679" x="1601788" y="788988"/>
          <p14:tracePt t="47695" x="1601788" y="776288"/>
          <p14:tracePt t="47710" x="1589088" y="763588"/>
          <p14:tracePt t="47727" x="1577975" y="750888"/>
          <p14:tracePt t="47745" x="1577975" y="725488"/>
          <p14:tracePt t="47760" x="1565275" y="712788"/>
          <p14:tracePt t="47776" x="1565275" y="688975"/>
          <p14:tracePt t="47794" x="1565275" y="676275"/>
          <p14:tracePt t="47797" x="1552575" y="663575"/>
          <p14:tracePt t="47811" x="1539875" y="650875"/>
          <p14:tracePt t="47827" x="1539875" y="638175"/>
          <p14:tracePt t="47832" x="1539875" y="612775"/>
          <p14:tracePt t="47843" x="1539875" y="600075"/>
          <p14:tracePt t="47847" x="1539875" y="576263"/>
          <p14:tracePt t="47860" x="1527175" y="525463"/>
          <p14:tracePt t="47877" x="1527175" y="487363"/>
          <p14:tracePt t="47883" x="1527175" y="476250"/>
          <p14:tracePt t="47894" x="1514475" y="450850"/>
          <p14:tracePt t="47911" x="1514475" y="425450"/>
          <p14:tracePt t="47927" x="1514475" y="412750"/>
          <p14:tracePt t="47943" x="1501775" y="400050"/>
          <p14:tracePt t="47947" x="1501775" y="387350"/>
          <p14:tracePt t="47963" x="1501775" y="374650"/>
          <p14:tracePt t="47978" x="1501775" y="363538"/>
          <p14:tracePt t="47997" x="1501775" y="350838"/>
          <p14:tracePt t="48034" x="1501775" y="338138"/>
          <p14:tracePt t="48150" x="1489075" y="338138"/>
          <p14:tracePt t="48172" x="1489075" y="325438"/>
          <p14:tracePt t="48192" x="1476375" y="312738"/>
          <p14:tracePt t="48219" x="1465263" y="312738"/>
          <p14:tracePt t="48232" x="1465263" y="300038"/>
          <p14:tracePt t="48260" x="1465263" y="287338"/>
          <p14:tracePt t="48294" x="1465263" y="274638"/>
          <p14:tracePt t="48328" x="1465263" y="263525"/>
          <p14:tracePt t="48341" x="1465263" y="250825"/>
          <p14:tracePt t="48376" x="1452563" y="250825"/>
          <p14:tracePt t="48389" x="1452563" y="238125"/>
          <p14:tracePt t="48416" x="1452563" y="225425"/>
          <p14:tracePt t="48464" x="1452563" y="212725"/>
          <p14:tracePt t="48477" x="1452563" y="200025"/>
          <p14:tracePt t="49974" x="1465263" y="200025"/>
          <p14:tracePt t="49986" x="1476375" y="200025"/>
          <p14:tracePt t="49998" x="1501775" y="200025"/>
          <p14:tracePt t="50011" x="1514475" y="200025"/>
          <p14:tracePt t="50019" x="1539875" y="200025"/>
          <p14:tracePt t="50029" x="1552575" y="200025"/>
          <p14:tracePt t="50044" x="1577975" y="200025"/>
          <p14:tracePt t="50046" x="1589088" y="200025"/>
          <p14:tracePt t="50061" x="1627188" y="200025"/>
          <p14:tracePt t="50077" x="1665288" y="200025"/>
          <p14:tracePt t="50081" x="1689100" y="200025"/>
          <p14:tracePt t="50093" x="1701800" y="200025"/>
          <p14:tracePt t="50096" x="1739900" y="200025"/>
          <p14:tracePt t="50111" x="1778000" y="200025"/>
          <p14:tracePt t="50127" x="1814513" y="200025"/>
          <p14:tracePt t="50133" x="1839913" y="200025"/>
          <p14:tracePt t="50143" x="1852613" y="200025"/>
          <p14:tracePt t="50146" x="1878013" y="200025"/>
          <p14:tracePt t="50161" x="1927225" y="200025"/>
          <p14:tracePt t="50177" x="1965325" y="212725"/>
          <p14:tracePt t="50182" x="1978025" y="212725"/>
          <p14:tracePt t="50193" x="2014538" y="225425"/>
          <p14:tracePt t="50196" x="2039938" y="225425"/>
          <p14:tracePt t="50210" x="2078038" y="225425"/>
          <p14:tracePt t="50227" x="2116138" y="238125"/>
          <p14:tracePt t="50232" x="2127250" y="238125"/>
          <p14:tracePt t="50243" x="2139950" y="250825"/>
          <p14:tracePt t="50247" x="2165350" y="250825"/>
          <p14:tracePt t="50260" x="2190750" y="250825"/>
          <p14:tracePt t="50277" x="2228850" y="250825"/>
          <p14:tracePt t="50293" x="2252663" y="250825"/>
          <p14:tracePt t="50296" x="2265363" y="250825"/>
          <p14:tracePt t="50310" x="2290763" y="250825"/>
          <p14:tracePt t="50326" x="2316163" y="250825"/>
          <p14:tracePt t="50331" x="2339975" y="250825"/>
          <p14:tracePt t="50345" x="2352675" y="238125"/>
          <p14:tracePt t="50360" x="2390775" y="238125"/>
          <p14:tracePt t="50376" x="2428875" y="238125"/>
          <p14:tracePt t="50381" x="2441575" y="225425"/>
          <p14:tracePt t="50395" x="2465388" y="225425"/>
          <p14:tracePt t="50410" x="2490788" y="225425"/>
          <p14:tracePt t="50418" x="2503488" y="212725"/>
          <p14:tracePt t="50429" x="2516188" y="212725"/>
          <p14:tracePt t="50432" x="2528888" y="200025"/>
          <p14:tracePt t="50445" x="2554288" y="200025"/>
          <p14:tracePt t="50460" x="2578100" y="200025"/>
          <p14:tracePt t="50467" x="2590800" y="200025"/>
          <p14:tracePt t="50477" x="2616200" y="200025"/>
          <p14:tracePt t="50481" x="2628900" y="187325"/>
          <p14:tracePt t="50493" x="2641600" y="187325"/>
          <p14:tracePt t="50510" x="2654300" y="174625"/>
          <p14:tracePt t="50516" x="2667000" y="174625"/>
          <p14:tracePt t="50527" x="2678113" y="174625"/>
          <p14:tracePt t="50530" x="2690813" y="174625"/>
          <p14:tracePt t="50543" x="2703513" y="161925"/>
          <p14:tracePt t="50560" x="2716213" y="161925"/>
          <p14:tracePt t="50563" x="2728913" y="161925"/>
          <p14:tracePt t="50577" x="2741613" y="150813"/>
          <p14:tracePt t="50593" x="2754313" y="138113"/>
          <p14:tracePt t="50597" x="2767013" y="138113"/>
          <p14:tracePt t="50618" x="2778125" y="138113"/>
          <p14:tracePt t="50630" x="2790825" y="125413"/>
          <p14:tracePt t="50644" x="2803525" y="125413"/>
          <p14:tracePt t="50660" x="2816225" y="125413"/>
          <p14:tracePt t="50665" x="2816225" y="112713"/>
          <p14:tracePt t="50677" x="2828925" y="112713"/>
          <p14:tracePt t="50693" x="2854325" y="100013"/>
          <p14:tracePt t="50713" x="2867025" y="87313"/>
          <p14:tracePt t="50747" x="2879725" y="87313"/>
          <p14:tracePt t="50780" x="2890838" y="87313"/>
          <p14:tracePt t="50802" x="2903538" y="87313"/>
          <p14:tracePt t="50836" x="2916238" y="87313"/>
          <p14:tracePt t="50869" x="2928938" y="87313"/>
          <p14:tracePt t="50897" x="2941638" y="87313"/>
          <p14:tracePt t="50911" x="2954338" y="87313"/>
          <p14:tracePt t="50938" x="2967038" y="87313"/>
          <p14:tracePt t="50972" x="2979738" y="87313"/>
          <p14:tracePt t="50992" x="2979738" y="100013"/>
          <p14:tracePt t="51007" x="2992438" y="100013"/>
          <p14:tracePt t="51026" x="3003550" y="112713"/>
          <p14:tracePt t="51054" x="3016250" y="125413"/>
          <p14:tracePt t="51094" x="3028950" y="138113"/>
          <p14:tracePt t="51128" x="3028950" y="150813"/>
          <p14:tracePt t="51142" x="3028950" y="161925"/>
          <p14:tracePt t="51157" x="3041650" y="161925"/>
          <p14:tracePt t="51176" x="3041650" y="174625"/>
          <p14:tracePt t="51204" x="3054350" y="187325"/>
          <p14:tracePt t="51237" x="3054350" y="200025"/>
          <p14:tracePt t="51250" x="3054350" y="212725"/>
          <p14:tracePt t="51264" x="3054350" y="225425"/>
          <p14:tracePt t="51285" x="3054350" y="238125"/>
          <p14:tracePt t="51297" x="3067050" y="238125"/>
          <p14:tracePt t="51319" x="3067050" y="250825"/>
          <p14:tracePt t="51333" x="3067050" y="263525"/>
          <p14:tracePt t="51373" x="3067050" y="274638"/>
          <p14:tracePt t="51428" x="3079750" y="274638"/>
          <p14:tracePt t="51476" x="3092450" y="274638"/>
          <p14:tracePt t="51490" x="3103563" y="274638"/>
          <p14:tracePt t="51518" x="3116263" y="274638"/>
          <p14:tracePt t="51530" x="3128963" y="274638"/>
          <p14:tracePt t="51545" x="3128963" y="263525"/>
          <p14:tracePt t="51560" x="3141663" y="250825"/>
          <p14:tracePt t="51576" x="3167063" y="250825"/>
          <p14:tracePt t="51592" x="3179763" y="238125"/>
          <p14:tracePt t="51607" x="3205163" y="238125"/>
          <p14:tracePt t="51626" x="3228975" y="238125"/>
          <p14:tracePt t="51641" x="3241675" y="238125"/>
          <p14:tracePt t="51656" x="3267075" y="225425"/>
          <p14:tracePt t="51673" x="3292475" y="225425"/>
          <p14:tracePt t="51688" x="3305175" y="225425"/>
          <p14:tracePt t="51704" x="3328988" y="225425"/>
          <p14:tracePt t="51718" x="3354388" y="212725"/>
          <p14:tracePt t="51734" x="3367088" y="212725"/>
          <p14:tracePt t="51751" x="3392488" y="200025"/>
          <p14:tracePt t="51756" x="3405188" y="200025"/>
          <p14:tracePt t="51769" x="3417888" y="200025"/>
          <p14:tracePt t="51786" x="3441700" y="200025"/>
          <p14:tracePt t="51804" x="3467100" y="200025"/>
          <p14:tracePt t="51818" x="3479800" y="200025"/>
          <p14:tracePt t="51832" x="3505200" y="200025"/>
          <p14:tracePt t="51850" x="3530600" y="200025"/>
          <p14:tracePt t="51852" x="3541713" y="200025"/>
          <p14:tracePt t="51867" x="3567113" y="200025"/>
          <p14:tracePt t="51884" x="3617913" y="200025"/>
          <p14:tracePt t="51898" x="3654425" y="200025"/>
          <p14:tracePt t="51914" x="3705225" y="200025"/>
          <p14:tracePt t="51928" x="3756025" y="200025"/>
          <p14:tracePt t="51931" x="3805238" y="200025"/>
          <p14:tracePt t="51946" x="3867150" y="200025"/>
          <p14:tracePt t="51963" x="3943350" y="200025"/>
          <p14:tracePt t="51967" x="3968750" y="200025"/>
          <p14:tracePt t="51980" x="4030663" y="200025"/>
          <p14:tracePt t="52000" x="4143375" y="187325"/>
          <p14:tracePt t="52015" x="4217988" y="174625"/>
          <p14:tracePt t="52020" x="4243388" y="174625"/>
          <p14:tracePt t="52034" x="4305300" y="174625"/>
          <p14:tracePt t="52041" x="4330700" y="174625"/>
          <p14:tracePt t="52055" x="4368800" y="174625"/>
          <p14:tracePt t="52072" x="4430713" y="174625"/>
          <p14:tracePt t="52076" x="4456113" y="174625"/>
          <p14:tracePt t="52090" x="4518025" y="161925"/>
          <p14:tracePt t="52105" x="4568825" y="161925"/>
          <p14:tracePt t="52109" x="4594225" y="161925"/>
          <p14:tracePt t="52122" x="4656138" y="150813"/>
          <p14:tracePt t="52138" x="4719638" y="138113"/>
          <p14:tracePt t="52154" x="4768850" y="138113"/>
          <p14:tracePt t="52157" x="4794250" y="138113"/>
          <p14:tracePt t="52172" x="4856163" y="112713"/>
          <p14:tracePt t="52189" x="4906963" y="100013"/>
          <p14:tracePt t="52193" x="4945063" y="87313"/>
          <p14:tracePt t="52206" x="5006975" y="87313"/>
          <p14:tracePt t="52211" x="5032375" y="87313"/>
          <p14:tracePt t="52225" x="5106988" y="74613"/>
          <p14:tracePt t="52243" x="5145088" y="61913"/>
          <p14:tracePt t="52245" x="5170488" y="61913"/>
          <p14:tracePt t="52261" x="5219700" y="50800"/>
          <p14:tracePt t="52265" x="5232400" y="50800"/>
          <p14:tracePt t="52279" x="5270500" y="50800"/>
          <p14:tracePt t="52286" x="5281613" y="50800"/>
          <p14:tracePt t="52299" x="5345113" y="38100"/>
          <p14:tracePt t="52315" x="5394325" y="38100"/>
          <p14:tracePt t="52332" x="5445125" y="38100"/>
          <p14:tracePt t="52335" x="5495925" y="38100"/>
          <p14:tracePt t="52351" x="5545138" y="38100"/>
          <p14:tracePt t="52354" x="5570538" y="38100"/>
          <p14:tracePt t="52368" x="5632450" y="38100"/>
          <p14:tracePt t="52384" x="5683250" y="38100"/>
          <p14:tracePt t="52388" x="5708650" y="38100"/>
          <p14:tracePt t="52402" x="5757863" y="38100"/>
          <p14:tracePt t="52418" x="5832475" y="50800"/>
          <p14:tracePt t="52433" x="5870575" y="50800"/>
          <p14:tracePt t="52438" x="5895975" y="50800"/>
          <p14:tracePt t="52451" x="5945188" y="61913"/>
          <p14:tracePt t="52467" x="5970588" y="74613"/>
          <p14:tracePt t="52470" x="5983288" y="74613"/>
          <p14:tracePt t="52484" x="6008688" y="74613"/>
          <p14:tracePt t="52490" x="6021388" y="87313"/>
          <p14:tracePt t="52504" x="6057900" y="100013"/>
          <p14:tracePt t="52520" x="6083300" y="112713"/>
          <p14:tracePt t="52524" x="6096000" y="112713"/>
          <p14:tracePt t="52539" x="6121400" y="125413"/>
          <p14:tracePt t="52554" x="6146800" y="138113"/>
          <p14:tracePt t="52558" x="6157913" y="138113"/>
          <p14:tracePt t="52572" x="6170613" y="138113"/>
          <p14:tracePt t="52589" x="6196013" y="150813"/>
          <p14:tracePt t="52607" x="6208713" y="150813"/>
          <p14:tracePt t="52620" x="6221413" y="161925"/>
          <p14:tracePt t="52636" x="6221413" y="150813"/>
          <p14:tracePt t="72640" x="6208713" y="150813"/>
          <p14:tracePt t="72660" x="6196013" y="150813"/>
          <p14:tracePt t="72674" x="6183313" y="161925"/>
          <p14:tracePt t="72689" x="5445125" y="287338"/>
          <p14:tracePt t="72705" x="4330700" y="450850"/>
          <p14:tracePt t="72708" x="4043363" y="450850"/>
          <p14:tracePt t="72721" x="3756025" y="338138"/>
          <p14:tracePt t="72737" x="3429000" y="238125"/>
          <p14:tracePt t="72742" x="3267075" y="187325"/>
          <p14:tracePt t="72755" x="3003550" y="138113"/>
          <p14:tracePt t="72762" x="2903538" y="125413"/>
          <p14:tracePt t="72776" x="2778125" y="112713"/>
          <p14:tracePt t="72784" x="2741613" y="112713"/>
          <p14:tracePt t="72797" x="2616200" y="87313"/>
          <p14:tracePt t="72804" x="2590800" y="74613"/>
          <p14:tracePt t="72818" x="2528888" y="50800"/>
          <p14:tracePt t="72823" x="2503488" y="25400"/>
          <p14:tracePt t="73372" x="1352550" y="12700"/>
          <p14:tracePt t="73375" x="1352550" y="25400"/>
          <p14:tracePt t="73390" x="1363663" y="50800"/>
          <p14:tracePt t="73405" x="1363663" y="74613"/>
          <p14:tracePt t="73409" x="1376363" y="87313"/>
          <p14:tracePt t="73422" x="1389063" y="100013"/>
          <p14:tracePt t="73438" x="1401763" y="125413"/>
          <p14:tracePt t="73454" x="1401763" y="138113"/>
          <p14:tracePt t="73458" x="1414463" y="138113"/>
          <p14:tracePt t="73471" x="1427163" y="161925"/>
          <p14:tracePt t="73486" x="1439863" y="174625"/>
          <p14:tracePt t="73500" x="1452563" y="187325"/>
          <p14:tracePt t="73518" x="1452563" y="200025"/>
          <p14:tracePt t="73536" x="1465263" y="212725"/>
          <p14:tracePt t="73539" x="1476375" y="212725"/>
          <p14:tracePt t="73554" x="1489075" y="212725"/>
          <p14:tracePt t="73559" x="1489075" y="225425"/>
          <p14:tracePt t="73571" x="1501775" y="225425"/>
          <p14:tracePt t="73588" x="1514475" y="225425"/>
          <p14:tracePt t="73602" x="1527175" y="238125"/>
          <p14:tracePt t="73617" x="1539875" y="250825"/>
          <p14:tracePt t="73622" x="1539875" y="263525"/>
          <p14:tracePt t="73634" x="1552575" y="263525"/>
          <p14:tracePt t="73654" x="1577975" y="274638"/>
          <p14:tracePt t="73670" x="1589088" y="287338"/>
          <p14:tracePt t="73688" x="1601788" y="287338"/>
          <p14:tracePt t="73705" x="1614488" y="300038"/>
          <p14:tracePt t="73722" x="1627188" y="300038"/>
          <p14:tracePt t="73737" x="1639888" y="300038"/>
          <p14:tracePt t="73768" x="1652588" y="300038"/>
          <p14:tracePt t="73784" x="1665288" y="300038"/>
          <p14:tracePt t="73804" x="1677988" y="300038"/>
          <p14:tracePt t="73832" x="1689100" y="300038"/>
          <p14:tracePt t="73846" x="1701800" y="300038"/>
          <p14:tracePt t="73866" x="1714500" y="300038"/>
          <p14:tracePt t="73879" x="1727200" y="300038"/>
          <p14:tracePt t="73899" x="1739900" y="300038"/>
          <p14:tracePt t="73913" x="1752600" y="300038"/>
          <p14:tracePt t="73927" x="1765300" y="300038"/>
          <p14:tracePt t="73941" x="1778000" y="300038"/>
          <p14:tracePt t="73962" x="1790700" y="300038"/>
          <p14:tracePt t="73975" x="1814513" y="300038"/>
          <p14:tracePt t="73990" x="1827213" y="300038"/>
          <p14:tracePt t="74004" x="1839913" y="300038"/>
          <p14:tracePt t="74020" x="1865313" y="300038"/>
          <p14:tracePt t="74036" x="1878013" y="300038"/>
          <p14:tracePt t="74051" x="1903413" y="300038"/>
          <p14:tracePt t="74067" x="1914525" y="300038"/>
          <p14:tracePt t="74072" x="1927225" y="300038"/>
          <p14:tracePt t="74084" x="1952625" y="287338"/>
          <p14:tracePt t="74097" x="1978025" y="287338"/>
          <p14:tracePt t="74110" x="2003425" y="287338"/>
          <p14:tracePt t="74125" x="2014538" y="287338"/>
          <p14:tracePt t="74131" x="2027238" y="287338"/>
          <p14:tracePt t="74144" x="2039938" y="287338"/>
          <p14:tracePt t="74159" x="2065338" y="287338"/>
          <p14:tracePt t="74165" x="2078038" y="287338"/>
          <p14:tracePt t="74178" x="2090738" y="287338"/>
          <p14:tracePt t="74193" x="2116138" y="287338"/>
          <p14:tracePt t="74209" x="2127250" y="287338"/>
          <p14:tracePt t="74212" x="2139950" y="287338"/>
          <p14:tracePt t="74226" x="2165350" y="287338"/>
          <p14:tracePt t="74242" x="2190750" y="287338"/>
          <p14:tracePt t="74257" x="2203450" y="287338"/>
          <p14:tracePt t="74260" x="2216150" y="287338"/>
          <p14:tracePt t="74275" x="2252663" y="287338"/>
          <p14:tracePt t="74293" x="2290763" y="287338"/>
          <p14:tracePt t="74308" x="2303463" y="287338"/>
          <p14:tracePt t="74315" x="2316163" y="274638"/>
          <p14:tracePt t="74324" x="2328863" y="274638"/>
          <p14:tracePt t="74328" x="2339975" y="274638"/>
          <p14:tracePt t="74343" x="2365375" y="274638"/>
          <p14:tracePt t="74358" x="2390775" y="274638"/>
          <p14:tracePt t="74362" x="2403475" y="263525"/>
          <p14:tracePt t="74377" x="2428875" y="263525"/>
          <p14:tracePt t="74392" x="2452688" y="250825"/>
          <p14:tracePt t="74396" x="2465388" y="250825"/>
          <p14:tracePt t="74409" x="2490788" y="250825"/>
          <p14:tracePt t="74425" x="2516188" y="250825"/>
          <p14:tracePt t="74431" x="2528888" y="250825"/>
          <p14:tracePt t="74442" x="2541588" y="250825"/>
          <p14:tracePt t="74445" x="2554288" y="250825"/>
          <p14:tracePt t="74459" x="2565400" y="238125"/>
          <p14:tracePt t="74465" x="2590800" y="238125"/>
          <p14:tracePt t="74477" x="2603500" y="238125"/>
          <p14:tracePt t="74493" x="2628900" y="238125"/>
          <p14:tracePt t="74508" x="2641600" y="238125"/>
          <p14:tracePt t="74511" x="2654300" y="238125"/>
          <p14:tracePt t="74526" x="2667000" y="238125"/>
          <p14:tracePt t="74543" x="2678113" y="238125"/>
          <p14:tracePt t="74546" x="2690813" y="238125"/>
          <p14:tracePt t="74559" x="2716213" y="225425"/>
          <p14:tracePt t="74575" x="2741613" y="212725"/>
          <p14:tracePt t="74580" x="2754313" y="212725"/>
          <p14:tracePt t="74591" x="2767013" y="212725"/>
          <p14:tracePt t="74594" x="2778125" y="212725"/>
          <p14:tracePt t="74610" x="2803525" y="200025"/>
          <p14:tracePt t="74614" x="2816225" y="200025"/>
          <p14:tracePt t="74628" x="2841625" y="200025"/>
          <p14:tracePt t="74642" x="2854325" y="187325"/>
          <p14:tracePt t="74649" x="2867025" y="187325"/>
          <p14:tracePt t="74659" x="2890838" y="174625"/>
          <p14:tracePt t="74662" x="2903538" y="174625"/>
          <p14:tracePt t="74676" x="2916238" y="174625"/>
          <p14:tracePt t="74690" x="2941638" y="174625"/>
          <p14:tracePt t="74696" x="2954338" y="174625"/>
          <p14:tracePt t="74709" x="2967038" y="174625"/>
          <p14:tracePt t="74726" x="2992438" y="161925"/>
          <p14:tracePt t="74744" x="3016250" y="161925"/>
          <p14:tracePt t="74759" x="3028950" y="161925"/>
          <p14:tracePt t="74765" x="3041650" y="161925"/>
          <p14:tracePt t="74792" x="3054350" y="161925"/>
          <p14:tracePt t="74808" x="3067050" y="161925"/>
          <p14:tracePt t="74812" x="3079750" y="161925"/>
          <p14:tracePt t="74826" x="3079750" y="150813"/>
          <p14:tracePt t="74842" x="3092450" y="150813"/>
          <p14:tracePt t="74845" x="3103563" y="150813"/>
          <p14:tracePt t="74860" x="3116263" y="150813"/>
          <p14:tracePt t="74875" x="3128963" y="150813"/>
          <p14:tracePt t="74900" x="3141663" y="150813"/>
          <p14:tracePt t="74927" x="3154363" y="150813"/>
          <p14:tracePt t="74968" x="3167063" y="150813"/>
          <p14:tracePt t="74983" x="3179763" y="150813"/>
          <p14:tracePt t="75043" x="3192463" y="150813"/>
          <p14:tracePt t="84320" x="3205163" y="150813"/>
          <p14:tracePt t="84337" x="3216275" y="174625"/>
          <p14:tracePt t="84357" x="3228975" y="212725"/>
          <p14:tracePt t="84365" x="3241675" y="225425"/>
          <p14:tracePt t="84380" x="3254375" y="250825"/>
          <p14:tracePt t="84384" x="3267075" y="263525"/>
          <p14:tracePt t="84399" x="3267075" y="274638"/>
          <p14:tracePt t="84407" x="3279775" y="287338"/>
          <p14:tracePt t="84420" x="3292475" y="300038"/>
          <p14:tracePt t="84436" x="3305175" y="325438"/>
          <p14:tracePt t="84442" x="3317875" y="338138"/>
          <p14:tracePt t="84455" x="3317875" y="363538"/>
          <p14:tracePt t="84471" x="3341688" y="374650"/>
          <p14:tracePt t="84486" x="3354388" y="374650"/>
          <p14:tracePt t="84499" x="3354388" y="387350"/>
          <p14:tracePt t="84512" x="3367088" y="412750"/>
          <p14:tracePt t="84526" x="3392488" y="425450"/>
          <p14:tracePt t="84542" x="3392488" y="438150"/>
          <p14:tracePt t="84558" x="3405188" y="450850"/>
          <p14:tracePt t="84562" x="3405188" y="463550"/>
          <p14:tracePt t="84576" x="3417888" y="487363"/>
          <p14:tracePt t="84591" x="3429000" y="500063"/>
          <p14:tracePt t="84608" x="3441700" y="512763"/>
          <p14:tracePt t="84624" x="3454400" y="525463"/>
          <p14:tracePt t="84629" x="3454400" y="550863"/>
          <p14:tracePt t="84642" x="3479800" y="576263"/>
          <p14:tracePt t="84659" x="3492500" y="588963"/>
          <p14:tracePt t="84674" x="3505200" y="612775"/>
          <p14:tracePt t="84678" x="3517900" y="612775"/>
          <p14:tracePt t="84691" x="3530600" y="625475"/>
          <p14:tracePt t="84707" x="3554413" y="650875"/>
          <p14:tracePt t="84725" x="3567113" y="676275"/>
          <p14:tracePt t="84732" x="3579813" y="688975"/>
          <p14:tracePt t="84744" x="3605213" y="700088"/>
          <p14:tracePt t="84760" x="3617913" y="725488"/>
          <p14:tracePt t="84766" x="3643313" y="738188"/>
          <p14:tracePt t="84778" x="3654425" y="750888"/>
          <p14:tracePt t="84795" x="3692525" y="776288"/>
          <p14:tracePt t="84800" x="3705225" y="776288"/>
          <p14:tracePt t="84813" x="3730625" y="801688"/>
          <p14:tracePt t="84829" x="3756025" y="825500"/>
          <p14:tracePt t="84834" x="3767138" y="825500"/>
          <p14:tracePt t="84846" x="3792538" y="838200"/>
          <p14:tracePt t="84862" x="3817938" y="863600"/>
          <p14:tracePt t="84867" x="3830638" y="863600"/>
          <p14:tracePt t="84880" x="3867150" y="889000"/>
          <p14:tracePt t="84895" x="3879850" y="889000"/>
          <p14:tracePt t="84903" x="3905250" y="901700"/>
          <p14:tracePt t="84912" x="3930650" y="912813"/>
          <p14:tracePt t="84930" x="3968750" y="925513"/>
          <p14:tracePt t="84936" x="3979863" y="925513"/>
          <p14:tracePt t="84946" x="4005263" y="925513"/>
          <p14:tracePt t="84949" x="4005263" y="938213"/>
          <p14:tracePt t="84964" x="4043363" y="950913"/>
          <p14:tracePt t="84971" x="4068763" y="963613"/>
          <p14:tracePt t="84984" x="4092575" y="963613"/>
          <p14:tracePt t="84999" x="4117975" y="976313"/>
          <p14:tracePt t="85004" x="4143375" y="976313"/>
          <p14:tracePt t="85014" x="4156075" y="976313"/>
          <p14:tracePt t="85017" x="4156075" y="989013"/>
          <p14:tracePt t="85032" x="4192588" y="989013"/>
          <p14:tracePt t="85046" x="4230688" y="1001713"/>
          <p14:tracePt t="85059" x="4256088" y="1001713"/>
          <p14:tracePt t="85074" x="4294188" y="1001713"/>
          <p14:tracePt t="85078" x="4305300" y="1001713"/>
          <p14:tracePt t="85092" x="4330700" y="1014413"/>
          <p14:tracePt t="85109" x="4368800" y="1014413"/>
          <p14:tracePt t="85112" x="4381500" y="1014413"/>
          <p14:tracePt t="85123" x="4394200" y="1014413"/>
          <p14:tracePt t="85127" x="4406900" y="1014413"/>
          <p14:tracePt t="85141" x="4443413" y="1014413"/>
          <p14:tracePt t="85158" x="4468813" y="1014413"/>
          <p14:tracePt t="85161" x="4481513" y="1014413"/>
          <p14:tracePt t="85175" x="4518025" y="1014413"/>
          <p14:tracePt t="85191" x="4543425" y="1014413"/>
          <p14:tracePt t="85194" x="4568825" y="1014413"/>
          <p14:tracePt t="85209" x="4581525" y="1014413"/>
          <p14:tracePt t="85223" x="4643438" y="1014413"/>
          <p14:tracePt t="85242" x="4706938" y="1014413"/>
          <p14:tracePt t="85259" x="4768850" y="1001713"/>
          <p14:tracePt t="85263" x="4806950" y="989013"/>
          <p14:tracePt t="85275" x="4843463" y="989013"/>
          <p14:tracePt t="85292" x="4906963" y="976313"/>
          <p14:tracePt t="85297" x="4932363" y="976313"/>
          <p14:tracePt t="85309" x="4994275" y="976313"/>
          <p14:tracePt t="85325" x="5019675" y="963613"/>
          <p14:tracePt t="85331" x="5045075" y="963613"/>
          <p14:tracePt t="85342" x="5057775" y="950913"/>
          <p14:tracePt t="85358" x="5094288" y="938213"/>
          <p14:tracePt t="85374" x="5106988" y="938213"/>
          <p14:tracePt t="85378" x="5119688" y="938213"/>
          <p14:tracePt t="85392" x="5157788" y="925513"/>
          <p14:tracePt t="85408" x="5181600" y="925513"/>
          <p14:tracePt t="85413" x="5181600" y="912813"/>
          <p14:tracePt t="85423" x="5207000" y="912813"/>
          <p14:tracePt t="85426" x="5219700" y="912813"/>
          <p14:tracePt t="85442" x="5257800" y="912813"/>
          <p14:tracePt t="85446" x="5270500" y="901700"/>
          <p14:tracePt t="85458" x="5281613" y="901700"/>
          <p14:tracePt t="85461" x="5319713" y="901700"/>
          <p14:tracePt t="85474" x="5345113" y="889000"/>
          <p14:tracePt t="85480" x="5370513" y="889000"/>
          <p14:tracePt t="85492" x="5394325" y="889000"/>
          <p14:tracePt t="85495" x="5419725" y="889000"/>
          <p14:tracePt t="85508" x="5457825" y="876300"/>
          <p14:tracePt t="85515" x="5483225" y="863600"/>
          <p14:tracePt t="85528" x="5507038" y="863600"/>
          <p14:tracePt t="85545" x="5532438" y="863600"/>
          <p14:tracePt t="85549" x="5545138" y="850900"/>
          <p14:tracePt t="85563" x="5583238" y="850900"/>
          <p14:tracePt t="85578" x="5595938" y="838200"/>
          <p14:tracePt t="85593" x="5632450" y="838200"/>
          <p14:tracePt t="85608" x="5645150" y="825500"/>
          <p14:tracePt t="85625" x="5670550" y="825500"/>
          <p14:tracePt t="85630" x="5683250" y="812800"/>
          <p14:tracePt t="85644" x="5708650" y="812800"/>
          <p14:tracePt t="85658" x="5719763" y="801688"/>
          <p14:tracePt t="85675" x="5732463" y="801688"/>
          <p14:tracePt t="85678" x="5745163" y="788988"/>
          <p14:tracePt t="85692" x="5757863" y="788988"/>
          <p14:tracePt t="85698" x="5783263" y="788988"/>
          <p14:tracePt t="85712" x="5795963" y="788988"/>
          <p14:tracePt t="85726" x="5795963" y="776288"/>
          <p14:tracePt t="85742" x="5808663" y="776288"/>
          <p14:tracePt t="85757" x="5821363" y="776288"/>
          <p14:tracePt t="85760" x="5832475" y="776288"/>
          <p14:tracePt t="85776" x="5845175" y="763588"/>
          <p14:tracePt t="85801" x="5857875" y="763588"/>
          <p14:tracePt t="85821" x="5870575" y="763588"/>
          <p14:tracePt t="85849" x="5883275" y="763588"/>
          <p14:tracePt t="85882" x="5895975" y="763588"/>
          <p14:tracePt t="86803" x="5908675" y="763588"/>
          <p14:tracePt t="86819" x="5957888" y="750888"/>
          <p14:tracePt t="86834" x="6008688" y="725488"/>
          <p14:tracePt t="86838" x="6045200" y="712788"/>
          <p14:tracePt t="86852" x="6134100" y="688975"/>
          <p14:tracePt t="86857" x="6170613" y="676275"/>
          <p14:tracePt t="86873" x="6234113" y="650875"/>
          <p14:tracePt t="86878" x="6259513" y="650875"/>
          <p14:tracePt t="86893" x="6296025" y="638175"/>
          <p14:tracePt t="86899" x="6296025" y="625475"/>
          <p14:tracePt t="86914" x="6334125" y="625475"/>
          <p14:tracePt t="86921" x="6346825" y="625475"/>
          <p14:tracePt t="86933" x="6359525" y="625475"/>
          <p14:tracePt t="86937" x="6370638" y="612775"/>
          <p14:tracePt t="86954" x="6383338" y="600075"/>
          <p14:tracePt t="86957" x="6396038" y="600075"/>
          <p14:tracePt t="86973" x="6421438" y="588963"/>
          <p14:tracePt t="86978" x="6434138" y="588963"/>
          <p14:tracePt t="86992" x="6472238" y="550863"/>
          <p14:tracePt t="87009" x="6521450" y="512763"/>
          <p14:tracePt t="87013" x="6546850" y="500063"/>
          <p14:tracePt t="87027" x="6596063" y="463550"/>
          <p14:tracePt t="87035" x="6608763" y="450850"/>
          <p14:tracePt t="87049" x="6634163" y="438150"/>
          <p14:tracePt t="87055" x="6659563" y="425450"/>
          <p14:tracePt t="87072" x="6672263" y="412750"/>
          <p14:tracePt t="87093" x="6696075" y="400050"/>
          <p14:tracePt t="87099" x="6708775" y="400050"/>
          <p14:tracePt t="87114" x="6721475" y="400050"/>
          <p14:tracePt t="87135" x="6734175" y="374650"/>
          <p14:tracePt t="87152" x="6759575" y="374650"/>
          <p14:tracePt t="87155" x="6759575" y="363538"/>
          <p14:tracePt t="87170" x="6784975" y="350838"/>
          <p14:tracePt t="87187" x="6797675" y="338138"/>
          <p14:tracePt t="87191" x="6821488" y="338138"/>
          <p14:tracePt t="87205" x="6834188" y="325438"/>
          <p14:tracePt t="87223" x="6846888" y="312738"/>
          <p14:tracePt t="87226" x="6846888" y="300038"/>
          <p14:tracePt t="87242" x="6859588" y="300038"/>
          <p14:tracePt t="87248" x="6872288" y="287338"/>
          <p14:tracePt t="87261" x="6884988" y="287338"/>
          <p14:tracePt t="87282" x="6884988" y="274638"/>
          <p14:tracePt t="87296" x="6897688" y="274638"/>
          <p14:tracePt t="87323" x="6897688" y="263525"/>
          <p14:tracePt t="87337" x="6910388" y="263525"/>
          <p14:tracePt t="87351" x="6921500" y="263525"/>
          <p14:tracePt t="87365" x="6921500" y="250825"/>
          <p14:tracePt t="87371" x="6921500" y="238125"/>
          <p14:tracePt t="87384" x="6934200" y="238125"/>
          <p14:tracePt t="87419" x="6946900" y="238125"/>
          <p14:tracePt t="87580" x="6946900" y="225425"/>
          <p14:tracePt t="87595" x="6934200" y="225425"/>
          <p14:tracePt t="87615" x="6921500" y="212725"/>
          <p14:tracePt t="87629" x="6910388" y="212725"/>
          <p14:tracePt t="87643" x="6897688" y="200025"/>
          <p14:tracePt t="87660" x="6872288" y="200025"/>
          <p14:tracePt t="87663" x="6859588" y="200025"/>
          <p14:tracePt t="87679" x="6834188" y="200025"/>
          <p14:tracePt t="87695" x="6797675" y="187325"/>
          <p14:tracePt t="87698" x="6797675" y="174625"/>
          <p14:tracePt t="87712" x="6759575" y="174625"/>
          <p14:tracePt t="87730" x="6708775" y="161925"/>
          <p14:tracePt t="87746" x="6684963" y="150813"/>
          <p14:tracePt t="87751" x="6659563" y="150813"/>
          <p14:tracePt t="87765" x="6634163" y="150813"/>
          <p14:tracePt t="87771" x="6621463" y="150813"/>
          <p14:tracePt t="87786" x="6584950" y="150813"/>
          <p14:tracePt t="87805" x="6546850" y="150813"/>
          <p14:tracePt t="87820" x="6508750" y="150813"/>
          <p14:tracePt t="87835" x="6483350" y="150813"/>
          <p14:tracePt t="87852" x="6446838" y="150813"/>
          <p14:tracePt t="87867" x="6408738" y="150813"/>
          <p14:tracePt t="87881" x="6396038" y="150813"/>
          <p14:tracePt t="87897" x="6370638" y="161925"/>
          <p14:tracePt t="87901" x="6359525" y="161925"/>
          <p14:tracePt t="87915" x="6334125" y="161925"/>
          <p14:tracePt t="87930" x="6308725" y="174625"/>
          <p14:tracePt t="87934" x="6283325" y="174625"/>
          <p14:tracePt t="87949" x="6270625" y="174625"/>
          <p14:tracePt t="87963" x="6259513" y="187325"/>
          <p14:tracePt t="87970" x="6246813" y="187325"/>
          <p14:tracePt t="87986" x="6221413" y="200025"/>
          <p14:tracePt t="88003" x="6196013" y="212725"/>
          <p14:tracePt t="88021" x="6183313" y="225425"/>
          <p14:tracePt t="88038" x="6170613" y="250825"/>
          <p14:tracePt t="88056" x="6170613" y="263525"/>
          <p14:tracePt t="88058" x="6157913" y="263525"/>
          <p14:tracePt t="88074" x="6146800" y="274638"/>
          <p14:tracePt t="88078" x="6146800" y="287338"/>
          <p14:tracePt t="88098" x="6146800" y="300038"/>
          <p14:tracePt t="88111" x="6134100" y="300038"/>
          <p14:tracePt t="88126" x="6134100" y="312738"/>
          <p14:tracePt t="88180" x="6146800" y="312738"/>
          <p14:tracePt t="88194" x="6157913" y="312738"/>
          <p14:tracePt t="88207" x="6170613" y="312738"/>
          <p14:tracePt t="88222" x="6196013" y="312738"/>
          <p14:tracePt t="88238" x="6234113" y="312738"/>
          <p14:tracePt t="88241" x="6246813" y="300038"/>
          <p14:tracePt t="88255" x="6296025" y="300038"/>
          <p14:tracePt t="88272" x="6346825" y="300038"/>
          <p14:tracePt t="88275" x="6370638" y="300038"/>
          <p14:tracePt t="88290" x="6396038" y="300038"/>
          <p14:tracePt t="88306" x="6459538" y="300038"/>
          <p14:tracePt t="88322" x="6508750" y="300038"/>
          <p14:tracePt t="88338" x="6546850" y="300038"/>
          <p14:tracePt t="88353" x="6572250" y="300038"/>
          <p14:tracePt t="88366" x="6608763" y="300038"/>
          <p14:tracePt t="88371" x="6621463" y="300038"/>
          <p14:tracePt t="88384" x="6659563" y="300038"/>
          <p14:tracePt t="88399" x="6684963" y="300038"/>
          <p14:tracePt t="88413" x="6696075" y="300038"/>
          <p14:tracePt t="88418" x="6721475" y="300038"/>
          <p14:tracePt t="88431" x="6746875" y="287338"/>
          <p14:tracePt t="88446" x="6759575" y="287338"/>
          <p14:tracePt t="88463" x="6784975" y="274638"/>
          <p14:tracePt t="88466" x="6797675" y="274638"/>
          <p14:tracePt t="88481" x="6821488" y="274638"/>
          <p14:tracePt t="88487" x="6834188" y="274638"/>
          <p14:tracePt t="88502" x="6859588" y="274638"/>
          <p14:tracePt t="88517" x="6884988" y="274638"/>
          <p14:tracePt t="88522" x="6897688" y="274638"/>
          <p14:tracePt t="88536" x="6921500" y="274638"/>
          <p14:tracePt t="88553" x="6972300" y="250825"/>
          <p14:tracePt t="88556" x="6985000" y="250825"/>
          <p14:tracePt t="88570" x="7010400" y="250825"/>
          <p14:tracePt t="88585" x="7046913" y="250825"/>
          <p14:tracePt t="88588" x="7059613" y="250825"/>
          <p14:tracePt t="88603" x="7097713" y="250825"/>
          <p14:tracePt t="88618" x="7123113" y="250825"/>
          <p14:tracePt t="88633" x="7146925" y="250825"/>
          <p14:tracePt t="88637" x="7159625" y="250825"/>
          <p14:tracePt t="88649" x="7172325" y="250825"/>
          <p14:tracePt t="88659" x="7185025" y="250825"/>
          <p14:tracePt t="88674" x="7197725" y="250825"/>
          <p14:tracePt t="88677" x="7210425" y="250825"/>
          <p14:tracePt t="130218" x="7235825" y="225425"/>
          <p14:tracePt t="130234" x="7359650" y="138113"/>
          <p14:tracePt t="130239" x="7459663" y="50800"/>
          <p14:tracePt t="130859" x="7785100" y="38100"/>
          <p14:tracePt t="130864" x="7761288" y="61913"/>
          <p14:tracePt t="130876" x="7735888" y="87313"/>
          <p14:tracePt t="130879" x="7623175" y="174625"/>
          <p14:tracePt t="130885" x="7448550" y="350838"/>
          <p14:tracePt t="130899" x="6934200" y="801688"/>
          <p14:tracePt t="130905" x="6859588" y="863600"/>
          <p14:tracePt t="130919" x="6808788" y="925513"/>
          <p14:tracePt t="130940" x="6784975" y="950913"/>
          <p14:tracePt t="130946" x="6772275" y="963613"/>
          <p14:tracePt t="130969" x="6759575" y="963613"/>
          <p14:tracePt t="130982" x="6746875" y="963613"/>
          <p14:tracePt t="130989" x="6746875" y="976313"/>
          <p14:tracePt t="131003" x="6734175" y="976313"/>
          <p14:tracePt t="131020" x="6734175" y="989013"/>
          <p14:tracePt t="131035" x="6721475" y="1001713"/>
          <p14:tracePt t="131069" x="6708775" y="1001713"/>
          <p14:tracePt t="131082" x="6708775" y="1014413"/>
          <p14:tracePt t="131097" x="6696075" y="1014413"/>
          <p14:tracePt t="131112" x="6696075" y="1025525"/>
          <p14:tracePt t="131128" x="6684963" y="1025525"/>
          <p14:tracePt t="131143" x="6684963" y="1038225"/>
          <p14:tracePt t="131171" x="6684963" y="1050925"/>
          <p14:tracePt t="131185" x="6684963" y="1063625"/>
          <p14:tracePt t="131199" x="6684963" y="1076325"/>
          <p14:tracePt t="131212" x="6672263" y="1114425"/>
          <p14:tracePt t="131226" x="6472238" y="1576388"/>
          <p14:tracePt t="131239" x="6121400" y="2327275"/>
          <p14:tracePt t="131246" x="6096000" y="2390775"/>
          <p14:tracePt t="131259" x="6096000" y="2439988"/>
          <p14:tracePt t="131273" x="6083300" y="2465388"/>
          <p14:tracePt t="131289" x="6070600" y="2503488"/>
          <p14:tracePt t="131307" x="6070600" y="2540000"/>
          <p14:tracePt t="131323" x="6057900" y="2552700"/>
          <p14:tracePt t="131338" x="6057900" y="2565400"/>
          <p14:tracePt t="131342" x="6057900" y="2590800"/>
          <p14:tracePt t="131356" x="6045200" y="2678113"/>
          <p14:tracePt t="131719" x="5895975" y="2690813"/>
          <p14:tracePt t="131736" x="5281613" y="2627313"/>
          <p14:tracePt t="131740" x="4994275" y="2516188"/>
          <p14:tracePt t="131758" x="4481513" y="2252663"/>
          <p14:tracePt t="131761" x="4256088" y="2178050"/>
          <p14:tracePt t="131778" x="4005263" y="2089150"/>
          <p14:tracePt t="131782" x="3892550" y="2039938"/>
          <p14:tracePt t="131789" x="3779838" y="2001838"/>
          <p14:tracePt t="131804" x="3541713" y="1901825"/>
          <p14:tracePt t="131811" x="3429000" y="1865313"/>
          <p14:tracePt t="131825" x="3267075" y="1801813"/>
          <p14:tracePt t="131831" x="3205163" y="1776413"/>
          <p14:tracePt t="131839" x="3154363" y="1752600"/>
          <p14:tracePt t="131853" x="3067050" y="1714500"/>
          <p14:tracePt t="131861" x="3041650" y="1701800"/>
          <p14:tracePt t="131874" x="2992438" y="1663700"/>
          <p14:tracePt t="131881" x="2954338" y="1639888"/>
          <p14:tracePt t="131897" x="2916238" y="1601788"/>
          <p14:tracePt t="131903" x="2890838" y="1601788"/>
          <p14:tracePt t="131918" x="2867025" y="1563688"/>
          <p14:tracePt t="131926" x="2854325" y="1563688"/>
          <p14:tracePt t="131939" x="2841625" y="1552575"/>
          <p14:tracePt t="131957" x="2816225" y="1539875"/>
          <p14:tracePt t="131960" x="2803525" y="1539875"/>
          <p14:tracePt t="131976" x="2803525" y="1527175"/>
          <p14:tracePt t="131983" x="2790825" y="1514475"/>
          <p14:tracePt t="131996" x="2778125" y="1501775"/>
          <p14:tracePt t="132003" x="2767013" y="1501775"/>
          <p14:tracePt t="132016" x="2767013" y="1489075"/>
          <p14:tracePt t="132019" x="2754313" y="1489075"/>
          <p14:tracePt t="132033" x="2741613" y="1476375"/>
          <p14:tracePt t="132047" x="2703513" y="1450975"/>
          <p14:tracePt t="132061" x="2654300" y="1414463"/>
          <p14:tracePt t="132077" x="2565400" y="1363663"/>
          <p14:tracePt t="132080" x="2528888" y="1327150"/>
          <p14:tracePt t="132095" x="2465388" y="1301750"/>
          <p14:tracePt t="132097" x="2390775" y="1263650"/>
          <p14:tracePt t="132104" x="2339975" y="1238250"/>
          <p14:tracePt t="132113" x="2290763" y="1201738"/>
          <p14:tracePt t="132118" x="2252663" y="1163638"/>
          <p14:tracePt t="132134" x="2178050" y="1114425"/>
          <p14:tracePt t="132138" x="2152650" y="1089025"/>
          <p14:tracePt t="132153" x="2078038" y="1050925"/>
          <p14:tracePt t="132170" x="2052638" y="1025525"/>
          <p14:tracePt t="132174" x="2027238" y="1014413"/>
          <p14:tracePt t="132186" x="2014538" y="1001713"/>
          <p14:tracePt t="132189" x="1990725" y="989013"/>
          <p14:tracePt t="132203" x="1978025" y="976313"/>
          <p14:tracePt t="132221" x="1939925" y="950913"/>
          <p14:tracePt t="132237" x="1914525" y="925513"/>
          <p14:tracePt t="132251" x="1890713" y="925513"/>
          <p14:tracePt t="132268" x="1878013" y="912813"/>
          <p14:tracePt t="132285" x="1852613" y="901700"/>
          <p14:tracePt t="132299" x="1839913" y="889000"/>
          <p14:tracePt t="132313" x="1827213" y="876300"/>
          <p14:tracePt t="132333" x="1814513" y="876300"/>
          <p14:tracePt t="132345" x="1801813" y="876300"/>
          <p14:tracePt t="132360" x="1790700" y="863600"/>
          <p14:tracePt t="132373" x="1778000" y="863600"/>
          <p14:tracePt t="132389" x="1778000" y="850900"/>
          <p14:tracePt t="132393" x="1752600" y="850900"/>
          <p14:tracePt t="132414" x="1739900" y="850900"/>
          <p14:tracePt t="132427" x="1714500" y="850900"/>
          <p14:tracePt t="132441" x="1701800" y="850900"/>
          <p14:tracePt t="132456" x="1689100" y="850900"/>
          <p14:tracePt t="132462" x="1689100" y="863600"/>
          <p14:tracePt t="132473" x="1677988" y="863600"/>
          <p14:tracePt t="132475" x="1665288" y="863600"/>
          <p14:tracePt t="132497" x="1652588" y="863600"/>
          <p14:tracePt t="132508" x="1652588" y="876300"/>
          <p14:tracePt t="132523" x="1639888" y="889000"/>
          <p14:tracePt t="132539" x="1627188" y="901700"/>
          <p14:tracePt t="132543" x="1614488" y="901700"/>
          <p14:tracePt t="132564" x="1601788" y="901700"/>
          <p14:tracePt t="132575" x="1601788" y="912813"/>
          <p14:tracePt t="132590" x="1601788" y="925513"/>
          <p14:tracePt t="132606" x="1589088" y="925513"/>
          <p14:tracePt t="132622" x="1589088" y="938213"/>
          <p14:tracePt t="132659" x="1589088" y="950913"/>
          <p14:tracePt t="132727" x="1589088" y="938213"/>
          <p14:tracePt t="132740" x="1601788" y="912813"/>
          <p14:tracePt t="132754" x="1614488" y="889000"/>
          <p14:tracePt t="132770" x="1614488" y="876300"/>
          <p14:tracePt t="132788" x="1639888" y="850900"/>
          <p14:tracePt t="132789" x="1639888" y="838200"/>
          <p14:tracePt t="132801" x="1652588" y="825500"/>
          <p14:tracePt t="132813" x="1665288" y="801688"/>
          <p14:tracePt t="132829" x="1677988" y="776288"/>
          <p14:tracePt t="132843" x="1689100" y="763588"/>
          <p14:tracePt t="132857" x="1689100" y="750888"/>
          <p14:tracePt t="132873" x="1689100" y="738188"/>
          <p14:tracePt t="132877" x="1701800" y="738188"/>
          <p14:tracePt t="132889" x="1701800" y="725488"/>
          <p14:tracePt t="132906" x="1714500" y="712788"/>
          <p14:tracePt t="132924" x="1714500" y="700088"/>
          <p14:tracePt t="132958" x="1714500" y="688975"/>
          <p14:tracePt t="133014" x="1714500" y="676275"/>
          <p14:tracePt t="133034" x="1701800" y="676275"/>
          <p14:tracePt t="133047" x="1701800" y="663575"/>
          <p14:tracePt t="133123" x="1701800" y="650875"/>
          <p14:tracePt t="133135" x="1689100" y="650875"/>
          <p14:tracePt t="133156" x="1689100" y="638175"/>
          <p14:tracePt t="133171" x="1677988" y="638175"/>
          <p14:tracePt t="133186" x="1677988" y="625475"/>
          <p14:tracePt t="133201" x="1665288" y="625475"/>
          <p14:tracePt t="133238" x="1652588" y="625475"/>
          <p14:tracePt t="134223" x="1652588" y="638175"/>
          <p14:tracePt t="134238" x="1652588" y="688975"/>
          <p14:tracePt t="134252" x="1665288" y="725488"/>
          <p14:tracePt t="134268" x="1677988" y="776288"/>
          <p14:tracePt t="134284" x="1677988" y="801688"/>
          <p14:tracePt t="134287" x="1677988" y="812800"/>
          <p14:tracePt t="134302" x="1677988" y="838200"/>
          <p14:tracePt t="134318" x="1677988" y="863600"/>
          <p14:tracePt t="134333" x="1677988" y="901700"/>
          <p14:tracePt t="134349" x="1677988" y="963613"/>
          <p14:tracePt t="134352" x="1677988" y="989013"/>
          <p14:tracePt t="134366" x="1677988" y="1025525"/>
          <p14:tracePt t="134368" x="1677988" y="1050925"/>
          <p14:tracePt t="134381" x="1677988" y="1101725"/>
          <p14:tracePt t="134387" x="1677988" y="1138238"/>
          <p14:tracePt t="134402" x="1677988" y="1176338"/>
          <p14:tracePt t="134416" x="1677988" y="1214438"/>
          <p14:tracePt t="134430" x="1677988" y="1238250"/>
          <p14:tracePt t="134444" x="1677988" y="1250950"/>
          <p14:tracePt t="134459" x="1677988" y="1301750"/>
          <p14:tracePt t="134474" x="1677988" y="1339850"/>
          <p14:tracePt t="134478" x="1677988" y="1363663"/>
          <p14:tracePt t="134492" x="1677988" y="1439863"/>
          <p14:tracePt t="134508" x="1677988" y="1501775"/>
          <p14:tracePt t="134512" x="1677988" y="1527175"/>
          <p14:tracePt t="134526" x="1677988" y="1576388"/>
          <p14:tracePt t="134541" x="1677988" y="1627188"/>
          <p14:tracePt t="134557" x="1677988" y="1689100"/>
          <p14:tracePt t="134560" x="1677988" y="1701800"/>
          <p14:tracePt t="134574" x="1677988" y="1739900"/>
          <p14:tracePt t="134591" x="1677988" y="1801813"/>
          <p14:tracePt t="134595" x="1677988" y="1839913"/>
          <p14:tracePt t="134608" x="1677988" y="1914525"/>
          <p14:tracePt t="134625" x="1677988" y="1989138"/>
          <p14:tracePt t="134629" x="1677988" y="2014538"/>
          <p14:tracePt t="134642" x="1677988" y="2078038"/>
          <p14:tracePt t="134658" x="1677988" y="2139950"/>
          <p14:tracePt t="134661" x="1677988" y="2152650"/>
          <p14:tracePt t="134675" x="1677988" y="2214563"/>
          <p14:tracePt t="134691" x="1677988" y="2252663"/>
          <p14:tracePt t="134707" x="1677988" y="2327275"/>
          <p14:tracePt t="134710" x="1677988" y="2365375"/>
          <p14:tracePt t="134725" x="1677988" y="2452688"/>
          <p14:tracePt t="134743" x="1677988" y="2640013"/>
          <p14:tracePt t="134757" x="1677988" y="2716213"/>
          <p14:tracePt t="134774" x="1677988" y="2790825"/>
          <p14:tracePt t="134777" x="1677988" y="2816225"/>
          <p14:tracePt t="134792" x="1677988" y="2878138"/>
          <p14:tracePt t="134807" x="1677988" y="2916238"/>
          <p14:tracePt t="134811" x="1689100" y="2941638"/>
          <p14:tracePt t="134824" x="1689100" y="3003550"/>
          <p14:tracePt t="134841" x="1714500" y="3216275"/>
          <p14:tracePt t="134857" x="1727200" y="3541713"/>
          <p14:tracePt t="134860" x="1727200" y="3654425"/>
          <p14:tracePt t="134875" x="1727200" y="3767138"/>
          <p14:tracePt t="134881" x="1739900" y="3803650"/>
          <p14:tracePt t="134894" x="1752600" y="3854450"/>
          <p14:tracePt t="134901" x="1752600" y="3892550"/>
          <p14:tracePt t="134915" x="1752600" y="3941763"/>
          <p14:tracePt t="134920" x="1752600" y="3954463"/>
          <p14:tracePt t="134936" x="1752600" y="3992563"/>
          <p14:tracePt t="134941" x="1765300" y="4005263"/>
          <p14:tracePt t="134955" x="1778000" y="4054475"/>
          <p14:tracePt t="134970" x="1790700" y="4129088"/>
          <p14:tracePt t="134977" x="1790700" y="4154488"/>
          <p14:tracePt t="134990" x="1801813" y="4254500"/>
          <p14:tracePt t="134998" x="1801813" y="4292600"/>
          <p14:tracePt t="135011" x="1814513" y="4392613"/>
          <p14:tracePt t="135017" x="1827213" y="4405313"/>
          <p14:tracePt t="135032" x="1839913" y="4479925"/>
          <p14:tracePt t="135036" x="1839913" y="4505325"/>
          <p14:tracePt t="135052" x="1839913" y="4567238"/>
          <p14:tracePt t="135057" x="1839913" y="4592638"/>
          <p14:tracePt t="135073" x="1852613" y="4656138"/>
          <p14:tracePt t="135078" x="1852613" y="4679950"/>
          <p14:tracePt t="135091" x="1865313" y="4705350"/>
          <p14:tracePt t="135107" x="1865313" y="4730750"/>
          <p14:tracePt t="135111" x="1865313" y="4743450"/>
          <p14:tracePt t="135126" x="1865313" y="4768850"/>
          <p14:tracePt t="135131" x="1865313" y="4779963"/>
          <p14:tracePt t="135145" x="1865313" y="4805363"/>
          <p14:tracePt t="135159" x="1865313" y="4843463"/>
          <p14:tracePt t="135174" x="1865313" y="4879975"/>
          <p14:tracePt t="135191" x="1865313" y="4892675"/>
          <p14:tracePt t="135194" x="1865313" y="4905375"/>
          <p14:tracePt t="135208" x="1865313" y="4930775"/>
          <p14:tracePt t="135226" x="1865313" y="4943475"/>
          <p14:tracePt t="135241" x="1865313" y="4968875"/>
          <p14:tracePt t="135258" x="1865313" y="4981575"/>
          <p14:tracePt t="135262" x="1865313" y="4992688"/>
          <p14:tracePt t="135275" x="1865313" y="5005388"/>
          <p14:tracePt t="135291" x="1865313" y="5030788"/>
          <p14:tracePt t="135295" x="1865313" y="5043488"/>
          <p14:tracePt t="135308" x="1865313" y="5056188"/>
          <p14:tracePt t="135324" x="1865313" y="5068888"/>
          <p14:tracePt t="135329" x="1865313" y="5081588"/>
          <p14:tracePt t="135342" x="1865313" y="5105400"/>
          <p14:tracePt t="135357" x="1865313" y="5130800"/>
          <p14:tracePt t="135377" x="1865313" y="5143500"/>
          <p14:tracePt t="135398" x="1865313" y="5156200"/>
          <p14:tracePt t="135425" x="1865313" y="5168900"/>
          <p14:tracePt t="135452" x="1852613" y="5168900"/>
          <p14:tracePt t="135479" x="1839913" y="5168900"/>
          <p14:tracePt t="135561" x="1839913" y="5156200"/>
          <p14:tracePt t="135595" x="1839913" y="5143500"/>
          <p14:tracePt t="135629" x="1839913" y="5130800"/>
          <p14:tracePt t="135648" x="1839913" y="5118100"/>
          <p14:tracePt t="135684" x="1839913" y="5105400"/>
          <p14:tracePt t="135711" x="1839913" y="5092700"/>
          <p14:tracePt t="135745" x="1839913" y="5081588"/>
          <p14:tracePt t="135758" x="1839913" y="5068888"/>
          <p14:tracePt t="135773" x="1839913" y="5018088"/>
          <p14:tracePt t="135788" x="1765300" y="3916363"/>
          <p14:tracePt t="135792" x="1727200" y="3467100"/>
          <p14:tracePt t="135806" x="1714500" y="3128963"/>
          <p14:tracePt t="135821" x="1689100" y="3103563"/>
          <p14:tracePt t="135836" x="1689100" y="3090863"/>
          <p14:tracePt t="135853" x="1677988" y="3078163"/>
          <p14:tracePt t="135874" x="1677988" y="3065463"/>
          <p14:tracePt t="135887" x="1665288" y="3065463"/>
          <p14:tracePt t="135902" x="1665288" y="3054350"/>
          <p14:tracePt t="135918" x="1665288" y="3041650"/>
          <p14:tracePt t="135933" x="1639888" y="3016250"/>
          <p14:tracePt t="135936" x="1639888" y="3003550"/>
          <p14:tracePt t="135949" x="1614488" y="2865438"/>
          <p14:tracePt t="135965" x="1565275" y="2603500"/>
          <p14:tracePt t="135971" x="1527175" y="2439988"/>
          <p14:tracePt t="135985" x="1514475" y="2252663"/>
          <p14:tracePt t="135989" x="1514475" y="2227263"/>
          <p14:tracePt t="136004" x="1514475" y="2178050"/>
          <p14:tracePt t="136023" x="1514475" y="2152650"/>
          <p14:tracePt t="136030" x="1514475" y="2139950"/>
          <p14:tracePt t="136059" x="1514475" y="2114550"/>
          <p14:tracePt t="136078" x="1514475" y="2101850"/>
          <p14:tracePt t="136091" x="1514475" y="2089150"/>
          <p14:tracePt t="136108" x="1514475" y="2078038"/>
          <p14:tracePt t="136126" x="1514475" y="2052638"/>
          <p14:tracePt t="136147" x="1514475" y="2039938"/>
          <p14:tracePt t="136160" x="1514475" y="2027238"/>
          <p14:tracePt t="136174" x="1514475" y="2014538"/>
          <p14:tracePt t="136193" x="1514475" y="1989138"/>
          <p14:tracePt t="136214" x="1514475" y="1978025"/>
          <p14:tracePt t="136227" x="1514475" y="1965325"/>
          <p14:tracePt t="136242" x="1514475" y="1952625"/>
          <p14:tracePt t="136258" x="1514475" y="1939925"/>
          <p14:tracePt t="136261" x="1514475" y="1927225"/>
          <p14:tracePt t="136275" x="1514475" y="1914525"/>
          <p14:tracePt t="136291" x="1514475" y="1901825"/>
          <p14:tracePt t="136307" x="1527175" y="1889125"/>
          <p14:tracePt t="136310" x="1527175" y="1876425"/>
          <p14:tracePt t="136324" x="1539875" y="1865313"/>
          <p14:tracePt t="136341" x="1539875" y="1852613"/>
          <p14:tracePt t="136344" x="1539875" y="1839913"/>
          <p14:tracePt t="136364" x="1539875" y="1814513"/>
          <p14:tracePt t="136378" x="1552575" y="1801813"/>
          <p14:tracePt t="136393" x="1552575" y="1776413"/>
          <p14:tracePt t="136411" x="1552575" y="1752600"/>
          <p14:tracePt t="136427" x="1552575" y="1739900"/>
          <p14:tracePt t="136442" x="1552575" y="1727200"/>
          <p14:tracePt t="136457" x="1552575" y="1701800"/>
          <p14:tracePt t="136460" x="1552575" y="1689100"/>
          <p14:tracePt t="136474" x="1552575" y="1663700"/>
          <p14:tracePt t="136490" x="1565275" y="1627188"/>
          <p14:tracePt t="136493" x="1565275" y="1589088"/>
          <p14:tracePt t="136508" x="1565275" y="1539875"/>
          <p14:tracePt t="136524" x="1577975" y="1489075"/>
          <p14:tracePt t="136527" x="1577975" y="1476375"/>
          <p14:tracePt t="136542" x="1577975" y="1450975"/>
          <p14:tracePt t="136560" x="1577975" y="1414463"/>
          <p14:tracePt t="136576" x="1577975" y="1401763"/>
          <p14:tracePt t="136592" x="1577975" y="1389063"/>
          <p14:tracePt t="136606" x="1577975" y="1363663"/>
          <p14:tracePt t="136625" x="1577975" y="1350963"/>
          <p14:tracePt t="136640" x="1577975" y="1339850"/>
          <p14:tracePt t="136658" x="1577975" y="1327150"/>
          <p14:tracePt t="136684" x="1577975" y="1314450"/>
          <p14:tracePt t="136719" x="1577975" y="1301750"/>
          <p14:tracePt t="136772" x="1577975" y="1289050"/>
          <p14:tracePt t="136813" x="1577975" y="1276350"/>
          <p14:tracePt t="136828" x="1577975" y="1263650"/>
          <p14:tracePt t="136854" x="1565275" y="1263650"/>
          <p14:tracePt t="136868" x="1565275" y="1250950"/>
          <p14:tracePt t="136882" x="1552575" y="1250950"/>
          <p14:tracePt t="136896" x="1539875" y="1238250"/>
          <p14:tracePt t="136912" x="1527175" y="1227138"/>
          <p14:tracePt t="136929" x="1514475" y="1227138"/>
          <p14:tracePt t="136947" x="1501775" y="1227138"/>
          <p14:tracePt t="136964" x="1489075" y="1227138"/>
          <p14:tracePt t="136984" x="1476375" y="1227138"/>
          <p14:tracePt t="137018" x="1465263" y="1227138"/>
          <p14:tracePt t="137038" x="1465263" y="1214438"/>
          <p14:tracePt t="137052" x="1452563" y="1214438"/>
          <p14:tracePt t="140041" x="1439863" y="1214438"/>
          <p14:tracePt t="140532" x="1439863" y="1227138"/>
          <p14:tracePt t="140551" x="1439863" y="1250950"/>
          <p14:tracePt t="140569" x="1439863" y="1276350"/>
          <p14:tracePt t="140582" x="1439863" y="1301750"/>
          <p14:tracePt t="140594" x="1439863" y="1314450"/>
          <p14:tracePt t="140609" x="1427163" y="1350963"/>
          <p14:tracePt t="140624" x="1414463" y="1363663"/>
          <p14:tracePt t="140640" x="1414463" y="1389063"/>
          <p14:tracePt t="140656" x="1414463" y="1401763"/>
          <p14:tracePt t="140660" x="1401763" y="1427163"/>
          <p14:tracePt t="140674" x="1401763" y="1439863"/>
          <p14:tracePt t="140689" x="1389063" y="1463675"/>
          <p14:tracePt t="140708" x="1389063" y="1476375"/>
          <p14:tracePt t="140722" x="1389063" y="1489075"/>
          <p14:tracePt t="140742" x="1389063" y="1501775"/>
          <p14:tracePt t="140811" x="1401763" y="1501775"/>
          <p14:tracePt t="140824" x="1401763" y="1489075"/>
          <p14:tracePt t="140846" x="1414463" y="1476375"/>
          <p14:tracePt t="140865" x="1414463" y="1463675"/>
          <p14:tracePt t="140881" x="1414463" y="1450975"/>
          <p14:tracePt t="140894" x="1427163" y="1450975"/>
          <p14:tracePt t="140907" x="1427163" y="1439863"/>
          <p14:tracePt t="140921" x="1439863" y="1427163"/>
          <p14:tracePt t="140939" x="1452563" y="1427163"/>
          <p14:tracePt t="140955" x="1452563" y="1414463"/>
          <p14:tracePt t="140976" x="1465263" y="1414463"/>
          <p14:tracePt t="140989" x="1465263" y="1401763"/>
          <p14:tracePt t="141022" x="1465263" y="1389063"/>
          <p14:tracePt t="141036" x="1465263" y="1376363"/>
          <p14:tracePt t="141063" x="1465263" y="1363663"/>
          <p14:tracePt t="141083" x="1465263" y="1350963"/>
          <p14:tracePt t="141111" x="1465263" y="1339850"/>
          <p14:tracePt t="141124" x="1465263" y="1327150"/>
          <p14:tracePt t="141144" x="1465263" y="1314450"/>
          <p14:tracePt t="141158" x="1465263" y="1301750"/>
          <p14:tracePt t="141178" x="1465263" y="1289050"/>
          <p14:tracePt t="141192" x="1465263" y="1276350"/>
          <p14:tracePt t="141212" x="1465263" y="1263650"/>
          <p14:tracePt t="141233" x="1465263" y="1250950"/>
          <p14:tracePt t="141248" x="1465263" y="1238250"/>
          <p14:tracePt t="141260" x="1452563" y="1227138"/>
          <p14:tracePt t="141273" x="1439863" y="1214438"/>
          <p14:tracePt t="141289" x="1439863" y="1201738"/>
          <p14:tracePt t="141294" x="1439863" y="1189038"/>
          <p14:tracePt t="141308" x="1427163" y="1189038"/>
          <p14:tracePt t="141321" x="1427163" y="1176338"/>
          <p14:tracePt t="141356" x="1427163" y="1163638"/>
          <p14:tracePt t="141376" x="1414463" y="1163638"/>
          <p14:tracePt t="141396" x="1414463" y="1150938"/>
          <p14:tracePt t="141417" x="1401763" y="1150938"/>
          <p14:tracePt t="141430" x="1401763" y="1138238"/>
          <p14:tracePt t="141440" x="1389063" y="1125538"/>
          <p14:tracePt t="141455" x="1376363" y="1125538"/>
          <p14:tracePt t="141472" x="1363663" y="1125538"/>
          <p14:tracePt t="141489" x="1352550" y="1114425"/>
          <p14:tracePt t="141506" x="1339850" y="1114425"/>
          <p14:tracePt t="141521" x="1314450" y="1114425"/>
          <p14:tracePt t="141539" x="1289050" y="1114425"/>
          <p14:tracePt t="141555" x="1263650" y="1114425"/>
          <p14:tracePt t="141560" x="1252538" y="1114425"/>
          <p14:tracePt t="141574" x="1239838" y="1114425"/>
          <p14:tracePt t="141589" x="1214438" y="1125538"/>
          <p14:tracePt t="141594" x="1201738" y="1138238"/>
          <p14:tracePt t="141604" x="1189038" y="1150938"/>
          <p14:tracePt t="141607" x="1176338" y="1163638"/>
          <p14:tracePt t="141622" x="1163638" y="1176338"/>
          <p14:tracePt t="141629" x="1150938" y="1201738"/>
          <p14:tracePt t="141641" x="1127125" y="1227138"/>
          <p14:tracePt t="141658" x="1127125" y="1238250"/>
          <p14:tracePt t="141663" x="1114425" y="1238250"/>
          <p14:tracePt t="141677" x="1101725" y="1263650"/>
          <p14:tracePt t="141693" x="1089025" y="1276350"/>
          <p14:tracePt t="141707" x="1089025" y="1289050"/>
          <p14:tracePt t="141709" x="1076325" y="1289050"/>
          <p14:tracePt t="141723" x="1076325" y="1314450"/>
          <p14:tracePt t="141739" x="1063625" y="1327150"/>
          <p14:tracePt t="141743" x="1063625" y="1339850"/>
          <p14:tracePt t="141757" x="1063625" y="1350963"/>
          <p14:tracePt t="141771" x="1063625" y="1363663"/>
          <p14:tracePt t="141779" x="1050925" y="1389063"/>
          <p14:tracePt t="141788" x="1038225" y="1389063"/>
          <p14:tracePt t="141792" x="1038225" y="1401763"/>
          <p14:tracePt t="141806" x="1027113" y="1427163"/>
          <p14:tracePt t="141820" x="1014413" y="1450975"/>
          <p14:tracePt t="141826" x="1014413" y="1463675"/>
          <p14:tracePt t="141839" x="1001713" y="1489075"/>
          <p14:tracePt t="141856" x="989013" y="1514475"/>
          <p14:tracePt t="141859" x="976313" y="1527175"/>
          <p14:tracePt t="141873" x="950913" y="1563688"/>
          <p14:tracePt t="141888" x="925513" y="1614488"/>
          <p14:tracePt t="141894" x="914400" y="1639888"/>
          <p14:tracePt t="141905" x="901700" y="1663700"/>
          <p14:tracePt t="141908" x="901700" y="1689100"/>
          <p14:tracePt t="141921" x="876300" y="1739900"/>
          <p14:tracePt t="141927" x="863600" y="1765300"/>
          <p14:tracePt t="141939" x="863600" y="1789113"/>
          <p14:tracePt t="141941" x="838200" y="1814513"/>
          <p14:tracePt t="141955" x="814388" y="1865313"/>
          <p14:tracePt t="141962" x="801688" y="1889125"/>
          <p14:tracePt t="141975" x="788988" y="1927225"/>
          <p14:tracePt t="141991" x="776288" y="1978025"/>
          <p14:tracePt t="141997" x="763588" y="2001838"/>
          <p14:tracePt t="142009" x="750888" y="2052638"/>
          <p14:tracePt t="142025" x="738188" y="2127250"/>
          <p14:tracePt t="142030" x="725488" y="2139950"/>
          <p14:tracePt t="142044" x="725488" y="2190750"/>
          <p14:tracePt t="142051" x="725488" y="2214563"/>
          <p14:tracePt t="142067" x="712788" y="2252663"/>
          <p14:tracePt t="142071" x="712788" y="2265363"/>
          <p14:tracePt t="142084" x="701675" y="2314575"/>
          <p14:tracePt t="142098" x="701675" y="2365375"/>
          <p14:tracePt t="142112" x="688975" y="2414588"/>
          <p14:tracePt t="142126" x="676275" y="2465388"/>
          <p14:tracePt t="142139" x="676275" y="2503488"/>
          <p14:tracePt t="142155" x="676275" y="2527300"/>
          <p14:tracePt t="142160" x="676275" y="2552700"/>
          <p14:tracePt t="142171" x="676275" y="2565400"/>
          <p14:tracePt t="142189" x="676275" y="2616200"/>
          <p14:tracePt t="142193" x="676275" y="2652713"/>
          <p14:tracePt t="142206" x="676275" y="2678113"/>
          <p14:tracePt t="142208" x="676275" y="2703513"/>
          <p14:tracePt t="142222" x="676275" y="2752725"/>
          <p14:tracePt t="142228" x="676275" y="2790825"/>
          <p14:tracePt t="142240" x="676275" y="2840038"/>
          <p14:tracePt t="142255" x="688975" y="2903538"/>
          <p14:tracePt t="142262" x="688975" y="2928938"/>
          <p14:tracePt t="142272" x="688975" y="2952750"/>
          <p14:tracePt t="142275" x="688975" y="2978150"/>
          <p14:tracePt t="142289" x="688975" y="3041650"/>
          <p14:tracePt t="142306" x="701675" y="3078163"/>
          <p14:tracePt t="142309" x="712788" y="3090863"/>
          <p14:tracePt t="142322" x="712788" y="3116263"/>
          <p14:tracePt t="142339" x="712788" y="3141663"/>
          <p14:tracePt t="142343" x="712788" y="3154363"/>
          <p14:tracePt t="142356" x="738188" y="3178175"/>
          <p14:tracePt t="142372" x="738188" y="3190875"/>
          <p14:tracePt t="142377" x="738188" y="3203575"/>
          <p14:tracePt t="142387" x="738188" y="3216275"/>
          <p14:tracePt t="142390" x="738188" y="3228975"/>
          <p14:tracePt t="142405" x="750888" y="3241675"/>
          <p14:tracePt t="142412" x="750888" y="3254375"/>
          <p14:tracePt t="142423" x="750888" y="3267075"/>
          <p14:tracePt t="142426" x="763588" y="3278188"/>
          <p14:tracePt t="142439" x="763588" y="3303588"/>
          <p14:tracePt t="142455" x="776288" y="3316288"/>
          <p14:tracePt t="142473" x="788988" y="3354388"/>
          <p14:tracePt t="142493" x="801688" y="3378200"/>
          <p14:tracePt t="142506" x="814388" y="3390900"/>
          <p14:tracePt t="142522" x="814388" y="3416300"/>
          <p14:tracePt t="142526" x="825500" y="3429000"/>
          <p14:tracePt t="142538" x="825500" y="3441700"/>
          <p14:tracePt t="142541" x="838200" y="3467100"/>
          <p14:tracePt t="142555" x="850900" y="3490913"/>
          <p14:tracePt t="142562" x="850900" y="3516313"/>
          <p14:tracePt t="142572" x="876300" y="3529013"/>
          <p14:tracePt t="142575" x="889000" y="3541713"/>
          <p14:tracePt t="142589" x="889000" y="3567113"/>
          <p14:tracePt t="142604" x="901700" y="3590925"/>
          <p14:tracePt t="142608" x="901700" y="3603625"/>
          <p14:tracePt t="142622" x="925513" y="3616325"/>
          <p14:tracePt t="142638" x="938213" y="3641725"/>
          <p14:tracePt t="142656" x="950913" y="3667125"/>
          <p14:tracePt t="142671" x="976313" y="3679825"/>
          <p14:tracePt t="142676" x="976313" y="3703638"/>
          <p14:tracePt t="142688" x="989013" y="3703638"/>
          <p14:tracePt t="142691" x="1001713" y="3716338"/>
          <p14:tracePt t="142705" x="1014413" y="3729038"/>
          <p14:tracePt t="142712" x="1027113" y="3741738"/>
          <p14:tracePt t="142723" x="1038225" y="3754438"/>
          <p14:tracePt t="142739" x="1050925" y="3767138"/>
          <p14:tracePt t="142755" x="1063625" y="3779838"/>
          <p14:tracePt t="142759" x="1076325" y="3779838"/>
          <p14:tracePt t="142773" x="1089025" y="3803650"/>
          <p14:tracePt t="142789" x="1101725" y="3816350"/>
          <p14:tracePt t="142806" x="1127125" y="3829050"/>
          <p14:tracePt t="142822" x="1139825" y="3829050"/>
          <p14:tracePt t="142839" x="1150938" y="3841750"/>
          <p14:tracePt t="142855" x="1176338" y="3854450"/>
          <p14:tracePt t="142873" x="1189038" y="3867150"/>
          <p14:tracePt t="142889" x="1201738" y="3867150"/>
          <p14:tracePt t="142905" x="1214438" y="3879850"/>
          <p14:tracePt t="142908" x="1227138" y="3879850"/>
          <p14:tracePt t="142929" x="1239838" y="3879850"/>
          <p14:tracePt t="142942" x="1252538" y="3892550"/>
          <p14:tracePt t="142955" x="1252538" y="3905250"/>
          <p14:tracePt t="142976" x="1276350" y="3905250"/>
          <p14:tracePt t="142989" x="1289050" y="3916363"/>
          <p14:tracePt t="143005" x="1301750" y="3916363"/>
          <p14:tracePt t="143024" x="1314450" y="3929063"/>
          <p14:tracePt t="143038" x="1327150" y="3929063"/>
          <p14:tracePt t="143072" x="1339850" y="3929063"/>
          <p14:tracePt t="143106" x="1352550" y="3929063"/>
          <p14:tracePt t="143147" x="1363663" y="3929063"/>
          <p14:tracePt t="143160" x="1376363" y="3929063"/>
          <p14:tracePt t="143188" x="1389063" y="3929063"/>
          <p14:tracePt t="143229" x="1401763" y="3929063"/>
          <p14:tracePt t="143256" x="1414463" y="3929063"/>
          <p14:tracePt t="143290" x="1427163" y="3929063"/>
          <p14:tracePt t="143338" x="1439863" y="3929063"/>
          <p14:tracePt t="143365" x="1452563" y="3929063"/>
          <p14:tracePt t="143427" x="1465263" y="3929063"/>
          <p14:tracePt t="143467" x="1476375" y="3929063"/>
          <p14:tracePt t="143515" x="1489075" y="3929063"/>
          <p14:tracePt t="143562" x="1501775" y="3929063"/>
          <p14:tracePt t="143610" x="1514475" y="3929063"/>
          <p14:tracePt t="153028" x="1527175" y="3916363"/>
          <p14:tracePt t="153042" x="1565275" y="3867150"/>
          <p14:tracePt t="153058" x="1589088" y="3841750"/>
          <p14:tracePt t="153061" x="1614488" y="3829050"/>
          <p14:tracePt t="153068" x="1614488" y="3803650"/>
          <p14:tracePt t="153082" x="1627188" y="3792538"/>
          <p14:tracePt t="153089" x="1652588" y="3779838"/>
          <p14:tracePt t="153102" x="1665288" y="3754438"/>
          <p14:tracePt t="153121" x="1689100" y="3729038"/>
          <p14:tracePt t="153124" x="1714500" y="3703638"/>
          <p14:tracePt t="153130" x="1739900" y="3679825"/>
          <p14:tracePt t="153142" x="1801813" y="3603625"/>
          <p14:tracePt t="153151" x="1827213" y="3567113"/>
          <p14:tracePt t="153165" x="1903413" y="3479800"/>
          <p14:tracePt t="153170" x="1927225" y="3454400"/>
          <p14:tracePt t="153187" x="2003425" y="3354388"/>
          <p14:tracePt t="153191" x="2027238" y="3328988"/>
          <p14:tracePt t="153207" x="2078038" y="3267075"/>
          <p14:tracePt t="153211" x="2116138" y="3216275"/>
          <p14:tracePt t="153229" x="2178050" y="3178175"/>
          <p14:tracePt t="153232" x="2203450" y="3141663"/>
          <p14:tracePt t="153239" x="2228850" y="3116263"/>
          <p14:tracePt t="153253" x="2290763" y="3078163"/>
          <p14:tracePt t="153261" x="2303463" y="3054350"/>
          <p14:tracePt t="153275" x="2365375" y="3016250"/>
          <p14:tracePt t="153280" x="2390775" y="3003550"/>
          <p14:tracePt t="153287" x="2428875" y="2978150"/>
          <p14:tracePt t="153301" x="2478088" y="2941638"/>
          <p14:tracePt t="153307" x="2503488" y="2928938"/>
          <p14:tracePt t="153323" x="2578100" y="2878138"/>
          <p14:tracePt t="153327" x="2603500" y="2865438"/>
          <p14:tracePt t="153335" x="2641600" y="2828925"/>
          <p14:tracePt t="153349" x="2678113" y="2790825"/>
          <p14:tracePt t="153354" x="2703513" y="2778125"/>
          <p14:tracePt t="153370" x="2728913" y="2752725"/>
          <p14:tracePt t="153374" x="2741613" y="2740025"/>
          <p14:tracePt t="153382" x="2754313" y="2728913"/>
          <p14:tracePt t="153393" x="2767013" y="2716213"/>
          <p14:tracePt t="153402" x="2778125" y="2703513"/>
          <p14:tracePt t="153416" x="2803525" y="2678113"/>
          <p14:tracePt t="153422" x="2803525" y="2665413"/>
          <p14:tracePt t="153436" x="2828925" y="2640013"/>
          <p14:tracePt t="153452" x="2854325" y="2627313"/>
          <p14:tracePt t="153467" x="2867025" y="2603500"/>
          <p14:tracePt t="185493" x="2879725" y="2590800"/>
          <p14:tracePt t="185508" x="2928938" y="2540000"/>
          <p14:tracePt t="185523" x="2979738" y="2503488"/>
          <p14:tracePt t="185528" x="2992438" y="2478088"/>
          <p14:tracePt t="185546" x="3016250" y="2439988"/>
          <p14:tracePt t="185549" x="3028950" y="2439988"/>
          <p14:tracePt t="185554" x="3028950" y="2427288"/>
          <p14:tracePt t="185569" x="3054350" y="2414588"/>
          <p14:tracePt t="185574" x="3054350" y="2403475"/>
          <p14:tracePt t="185592" x="3067050" y="2365375"/>
          <p14:tracePt t="185595" x="3092450" y="2352675"/>
          <p14:tracePt t="185612" x="3128963" y="2303463"/>
          <p14:tracePt t="185616" x="3141663" y="2265363"/>
          <p14:tracePt t="185632" x="3192463" y="2201863"/>
          <p14:tracePt t="185635" x="3205163" y="2165350"/>
          <p14:tracePt t="185652" x="3228975" y="2127250"/>
          <p14:tracePt t="185656" x="3254375" y="2101850"/>
          <p14:tracePt t="185673" x="3292475" y="2065338"/>
          <p14:tracePt t="185677" x="3292475" y="2027238"/>
          <p14:tracePt t="185684" x="3317875" y="1989138"/>
          <p14:tracePt t="185698" x="3341688" y="1952625"/>
          <p14:tracePt t="185704" x="3354388" y="1939925"/>
          <p14:tracePt t="185720" x="3392488" y="1889125"/>
          <p14:tracePt t="185724" x="3405188" y="1876425"/>
          <p14:tracePt t="185740" x="3454400" y="1827213"/>
          <p14:tracePt t="185760" x="3479800" y="1789113"/>
          <p14:tracePt t="185766" x="3505200" y="1776413"/>
          <p14:tracePt t="185781" x="3517900" y="1752600"/>
          <p14:tracePt t="185786" x="3530600" y="1739900"/>
          <p14:tracePt t="185803" x="3541713" y="1727200"/>
          <p14:tracePt t="185806" x="3567113" y="1714500"/>
          <p14:tracePt t="185823" x="3579813" y="1701800"/>
          <p14:tracePt t="185827" x="3592513" y="1689100"/>
          <p14:tracePt t="185834" x="3592513" y="1676400"/>
          <p14:tracePt t="185849" x="3605213" y="1663700"/>
          <p14:tracePt t="185853" x="3630613" y="1652588"/>
          <p14:tracePt t="185869" x="3630613" y="1639888"/>
          <p14:tracePt t="185874" x="3643313" y="1627188"/>
          <p14:tracePt t="185889" x="3643313" y="1601788"/>
          <p14:tracePt t="185909" x="3654425" y="1552575"/>
          <p14:tracePt t="185929" x="3654425" y="1489075"/>
          <p14:tracePt t="185944" x="3654425" y="1439863"/>
          <p14:tracePt t="185950" x="3654425" y="1401763"/>
          <p14:tracePt t="185964" x="3630613" y="1350963"/>
          <p14:tracePt t="185984" x="3617913" y="1263650"/>
          <p14:tracePt t="185999" x="3592513" y="1214438"/>
          <p14:tracePt t="186004" x="3579813" y="1176338"/>
          <p14:tracePt t="186018" x="3554413" y="1114425"/>
          <p14:tracePt t="186025" x="3541713" y="1076325"/>
          <p14:tracePt t="186039" x="3517900" y="1025525"/>
          <p14:tracePt t="186045" x="3517900" y="1001713"/>
          <p14:tracePt t="186060" x="3505200" y="963613"/>
          <p14:tracePt t="186066" x="3492500" y="938213"/>
          <p14:tracePt t="186081" x="3479800" y="912813"/>
          <p14:tracePt t="186085" x="3467100" y="901700"/>
          <p14:tracePt t="186101" x="3454400" y="876300"/>
          <p14:tracePt t="186106" x="3454400" y="863600"/>
          <p14:tracePt t="186121" x="3441700" y="838200"/>
          <p14:tracePt t="186141" x="3429000" y="812800"/>
          <p14:tracePt t="186148" x="3417888" y="801688"/>
          <p14:tracePt t="186162" x="3405188" y="776288"/>
          <p14:tracePt t="186167" x="3405188" y="763588"/>
          <p14:tracePt t="186184" x="3392488" y="750888"/>
          <p14:tracePt t="186187" x="3392488" y="738188"/>
          <p14:tracePt t="186204" x="3367088" y="725488"/>
          <p14:tracePt t="186209" x="3367088" y="712788"/>
          <p14:tracePt t="186222" x="3354388" y="700088"/>
          <p14:tracePt t="186229" x="3341688" y="688975"/>
          <p14:tracePt t="186243" x="3328988" y="663575"/>
          <p14:tracePt t="186249" x="3317875" y="650875"/>
          <p14:tracePt t="186265" x="3317875" y="638175"/>
          <p14:tracePt t="186270" x="3305175" y="625475"/>
          <p14:tracePt t="186285" x="3292475" y="612775"/>
          <p14:tracePt t="186290" x="3292475" y="600075"/>
          <p14:tracePt t="186306" x="3279775" y="588963"/>
          <p14:tracePt t="186312" x="3267075" y="576263"/>
          <p14:tracePt t="186324" x="3267075" y="563563"/>
          <p14:tracePt t="186347" x="3254375" y="550863"/>
          <p14:tracePt t="186365" x="3254375" y="525463"/>
          <p14:tracePt t="186399" x="3254375" y="512763"/>
          <p14:tracePt t="186440" x="3254375" y="500063"/>
          <p14:tracePt t="186475" x="3254375" y="487363"/>
          <p14:tracePt t="186501" x="3254375" y="476250"/>
          <p14:tracePt t="186535" x="3254375" y="463550"/>
          <p14:tracePt t="186576" x="3254375" y="450850"/>
          <p14:tracePt t="186588" x="3241675" y="450850"/>
          <p14:tracePt t="186610" x="3228975" y="438150"/>
          <p14:tracePt t="186624" x="3228975" y="425450"/>
          <p14:tracePt t="186638" x="3216275" y="425450"/>
          <p14:tracePt t="186658" x="3192463" y="425450"/>
          <p14:tracePt t="186671" x="3192463" y="412750"/>
          <p14:tracePt t="186692" x="3179763" y="400050"/>
          <p14:tracePt t="186719" x="3167063" y="400050"/>
          <p14:tracePt t="186732" x="3167063" y="387350"/>
          <p14:tracePt t="186748" x="3154363" y="374650"/>
          <p14:tracePt t="186781" x="3154363" y="363538"/>
          <p14:tracePt t="187176" x="3154363" y="374650"/>
          <p14:tracePt t="187189" x="3154363" y="387350"/>
          <p14:tracePt t="187230" x="3154363" y="400050"/>
          <p14:tracePt t="187311" x="3154363" y="412750"/>
          <p14:tracePt t="187394" x="3167063" y="412750"/>
          <p14:tracePt t="187406" x="3167063" y="425450"/>
          <p14:tracePt t="187859" x="3167063" y="438150"/>
          <p14:tracePt t="188040" x="3167063" y="450850"/>
          <p14:tracePt t="188075" x="3179763" y="450850"/>
          <p14:tracePt t="188770" x="3179763" y="463550"/>
          <p14:tracePt t="198309" x="3167063" y="463550"/>
          <p14:tracePt t="198364" x="3154363" y="463550"/>
          <p14:tracePt t="198419" x="3141663" y="463550"/>
          <p14:tracePt t="198467" x="3141663" y="450850"/>
          <p14:tracePt t="198555" x="3128963" y="450850"/>
          <p14:tracePt t="198624" x="3128963" y="438150"/>
          <p14:tracePt t="198644" x="3116263" y="438150"/>
          <p14:tracePt t="198718" x="3103563" y="438150"/>
          <p14:tracePt t="198970" x="3092450" y="450850"/>
          <p14:tracePt t="198988" x="3092450" y="476250"/>
          <p14:tracePt t="198992" x="3092450" y="500063"/>
          <p14:tracePt t="198998" x="3092450" y="512763"/>
          <p14:tracePt t="199014" x="3079750" y="550863"/>
          <p14:tracePt t="199019" x="3079750" y="576263"/>
          <p14:tracePt t="199037" x="3067050" y="650875"/>
          <p14:tracePt t="199052" x="3067050" y="712788"/>
          <p14:tracePt t="199067" x="3054350" y="776288"/>
          <p14:tracePt t="199081" x="3041650" y="850900"/>
          <p14:tracePt t="199094" x="3041650" y="925513"/>
          <p14:tracePt t="199100" x="3041650" y="963613"/>
          <p14:tracePt t="199111" x="3041650" y="1001713"/>
          <p14:tracePt t="199115" x="3041650" y="1050925"/>
          <p14:tracePt t="199128" x="3041650" y="1138238"/>
          <p14:tracePt t="199140" x="3041650" y="1214438"/>
          <p14:tracePt t="199154" x="3041650" y="1301750"/>
          <p14:tracePt t="199168" x="3054350" y="1389063"/>
          <p14:tracePt t="199174" x="3054350" y="1414463"/>
          <p14:tracePt t="199185" x="3067050" y="1463675"/>
          <p14:tracePt t="199188" x="3067050" y="1501775"/>
          <p14:tracePt t="199202" x="3092450" y="1563688"/>
          <p14:tracePt t="199208" x="3092450" y="1627188"/>
          <p14:tracePt t="199221" x="3116263" y="1689100"/>
          <p14:tracePt t="199236" x="3141663" y="1801813"/>
          <p14:tracePt t="199252" x="3167063" y="1927225"/>
          <p14:tracePt t="199257" x="3192463" y="2014538"/>
          <p14:tracePt t="199270" x="3216275" y="2127250"/>
          <p14:tracePt t="199286" x="3228975" y="2201863"/>
          <p14:tracePt t="199290" x="3241675" y="2227263"/>
          <p14:tracePt t="199305" x="3241675" y="2290763"/>
          <p14:tracePt t="199310" x="3254375" y="2314575"/>
          <p14:tracePt t="199321" x="3254375" y="2339975"/>
          <p14:tracePt t="199324" x="3254375" y="2352675"/>
          <p14:tracePt t="199338" x="3267075" y="2403475"/>
          <p14:tracePt t="199352" x="3279775" y="2452688"/>
          <p14:tracePt t="199358" x="3279775" y="2478088"/>
          <p14:tracePt t="199369" x="3305175" y="2516188"/>
          <p14:tracePt t="199371" x="3305175" y="2552700"/>
          <p14:tracePt t="199385" x="3317875" y="2627313"/>
          <p14:tracePt t="199402" x="3328988" y="2690813"/>
          <p14:tracePt t="199406" x="3341688" y="2716213"/>
          <p14:tracePt t="199419" x="3354388" y="2790825"/>
          <p14:tracePt t="199435" x="3367088" y="2878138"/>
          <p14:tracePt t="199440" x="3367088" y="2916238"/>
          <p14:tracePt t="199453" x="3392488" y="3141663"/>
          <p14:tracePt t="199468" x="3405188" y="3441700"/>
          <p14:tracePt t="199474" x="3405188" y="3641725"/>
          <p14:tracePt t="199485" x="3405188" y="3816350"/>
          <p14:tracePt t="199488" x="3392488" y="3967163"/>
          <p14:tracePt t="199502" x="3354388" y="4254500"/>
          <p14:tracePt t="199508" x="3341688" y="4354513"/>
          <p14:tracePt t="199519" x="3328988" y="4530725"/>
          <p14:tracePt t="199521" x="3305175" y="4692650"/>
          <p14:tracePt t="199535" x="3267075" y="4905375"/>
          <p14:tracePt t="199543" x="3254375" y="4968875"/>
          <p14:tracePt t="199553" x="3241675" y="5056188"/>
          <p14:tracePt t="199555" x="3241675" y="5092700"/>
          <p14:tracePt t="199571" x="3228975" y="5118100"/>
          <p14:tracePt t="200117" x="3228975" y="5130800"/>
          <p14:tracePt t="200132" x="3228975" y="5156200"/>
          <p14:tracePt t="200151" x="3228975" y="5181600"/>
          <p14:tracePt t="200166" x="3228975" y="5218113"/>
          <p14:tracePt t="200181" x="3228975" y="5230813"/>
          <p14:tracePt t="200196" x="3228975" y="5281613"/>
          <p14:tracePt t="200201" x="3228975" y="5305425"/>
          <p14:tracePt t="200215" x="3228975" y="5356225"/>
          <p14:tracePt t="200231" x="3228975" y="5430838"/>
          <p14:tracePt t="200246" x="3216275" y="5507038"/>
          <p14:tracePt t="200261" x="3179763" y="5630863"/>
          <p14:tracePt t="200265" x="3167063" y="5694363"/>
          <p14:tracePt t="200280" x="3116263" y="5819775"/>
          <p14:tracePt t="200286" x="3103563" y="5856288"/>
          <p14:tracePt t="200298" x="3103563" y="5919788"/>
          <p14:tracePt t="200300" x="3079750" y="5956300"/>
          <p14:tracePt t="200318" x="3054350" y="6019800"/>
          <p14:tracePt t="200321" x="3054350" y="6045200"/>
          <p14:tracePt t="200337" x="3016250" y="6094413"/>
          <p14:tracePt t="200344" x="3016250" y="6107113"/>
          <p14:tracePt t="200356" x="3003550" y="6145213"/>
          <p14:tracePt t="200374" x="2979738" y="6181725"/>
          <p14:tracePt t="200393" x="2967038" y="6194425"/>
          <p14:tracePt t="200412" x="2954338" y="6219825"/>
          <p14:tracePt t="200429" x="2941638" y="6232525"/>
          <p14:tracePt t="200434" x="2928938" y="6232525"/>
          <p14:tracePt t="200448" x="2916238" y="6257925"/>
          <p14:tracePt t="200465" x="2903538" y="6257925"/>
          <p14:tracePt t="200468" x="2890838" y="6281738"/>
          <p14:tracePt t="200482" x="2879725" y="6281738"/>
          <p14:tracePt t="200488" x="2867025" y="6281738"/>
          <p14:tracePt t="200501" x="2841625" y="6294438"/>
          <p14:tracePt t="200517" x="2816225" y="6307138"/>
          <p14:tracePt t="200521" x="2803525" y="6307138"/>
          <p14:tracePt t="200535" x="2728913" y="6307138"/>
          <p14:tracePt t="200551" x="2667000" y="6307138"/>
          <p14:tracePt t="200555" x="2628900" y="6307138"/>
          <p14:tracePt t="200569" x="2554288" y="6307138"/>
          <p14:tracePt t="200584" x="2503488" y="6307138"/>
          <p14:tracePt t="200599" x="2441575" y="6307138"/>
          <p14:tracePt t="200614" x="2365375" y="6307138"/>
          <p14:tracePt t="200617" x="2328863" y="6307138"/>
          <p14:tracePt t="200631" x="2228850" y="6294438"/>
          <p14:tracePt t="200646" x="2065338" y="6245225"/>
          <p14:tracePt t="200652" x="1952625" y="6194425"/>
          <p14:tracePt t="200665" x="1814513" y="6119813"/>
          <p14:tracePt t="200671" x="1714500" y="6081713"/>
          <p14:tracePt t="200685" x="1627188" y="6056313"/>
          <p14:tracePt t="200692" x="1577975" y="6019800"/>
          <p14:tracePt t="200706" x="1514475" y="5994400"/>
          <p14:tracePt t="200712" x="1489075" y="5969000"/>
          <p14:tracePt t="200730" x="1427163" y="5945188"/>
          <p14:tracePt t="200732" x="1401763" y="5919788"/>
          <p14:tracePt t="200739" x="1376363" y="5894388"/>
          <p14:tracePt t="200753" x="1314450" y="5856288"/>
          <p14:tracePt t="200760" x="1276350" y="5807075"/>
          <p14:tracePt t="200777" x="1214438" y="5732463"/>
          <p14:tracePt t="200780" x="1176338" y="5707063"/>
          <p14:tracePt t="200787" x="1163638" y="5681663"/>
          <p14:tracePt t="200803" x="1114425" y="5619750"/>
          <p14:tracePt t="200807" x="1101725" y="5594350"/>
          <p14:tracePt t="200824" x="1063625" y="5556250"/>
          <p14:tracePt t="200828" x="1063625" y="5530850"/>
          <p14:tracePt t="200835" x="1038225" y="5507038"/>
          <p14:tracePt t="200850" x="1014413" y="5456238"/>
          <p14:tracePt t="200855" x="989013" y="5418138"/>
          <p14:tracePt t="200870" x="963613" y="5356225"/>
          <p14:tracePt t="200878" x="938213" y="5281613"/>
          <p14:tracePt t="200890" x="901700" y="5156200"/>
          <p14:tracePt t="200897" x="850900" y="5043488"/>
          <p14:tracePt t="200914" x="825500" y="4956175"/>
          <p14:tracePt t="200917" x="801688" y="4905375"/>
          <p14:tracePt t="200936" x="738188" y="4779963"/>
          <p14:tracePt t="200954" x="712788" y="4705350"/>
          <p14:tracePt t="200958" x="701675" y="4656138"/>
          <p14:tracePt t="200965" x="676275" y="4618038"/>
          <p14:tracePt t="200980" x="663575" y="4543425"/>
          <p14:tracePt t="200984" x="638175" y="4492625"/>
          <p14:tracePt t="201000" x="625475" y="4405313"/>
          <p14:tracePt t="201005" x="612775" y="4341813"/>
          <p14:tracePt t="201021" x="588963" y="4254500"/>
          <p14:tracePt t="201026" x="576263" y="4205288"/>
          <p14:tracePt t="201033" x="576263" y="4179888"/>
          <p14:tracePt t="201046" x="563563" y="4105275"/>
          <p14:tracePt t="201053" x="550863" y="4079875"/>
          <p14:tracePt t="201066" x="550863" y="4029075"/>
          <p14:tracePt t="201073" x="550863" y="4017963"/>
          <p14:tracePt t="201088" x="550863" y="3941763"/>
          <p14:tracePt t="201094" x="550863" y="3916363"/>
          <p14:tracePt t="201107" x="550863" y="3867150"/>
          <p14:tracePt t="201122" x="550863" y="3816350"/>
          <p14:tracePt t="201137" x="550863" y="3754438"/>
          <p14:tracePt t="201141" x="550863" y="3729038"/>
          <p14:tracePt t="201155" x="550863" y="3679825"/>
          <p14:tracePt t="201170" x="550863" y="3629025"/>
          <p14:tracePt t="201175" x="550863" y="3603625"/>
          <p14:tracePt t="201189" x="550863" y="3541713"/>
          <p14:tracePt t="201205" x="550863" y="3516313"/>
          <p14:tracePt t="201219" x="550863" y="3467100"/>
          <p14:tracePt t="201223" x="550863" y="3441700"/>
          <p14:tracePt t="201238" x="550863" y="3378200"/>
          <p14:tracePt t="201255" x="563563" y="3290888"/>
          <p14:tracePt t="201258" x="576263" y="3241675"/>
          <p14:tracePt t="201272" x="625475" y="3128963"/>
          <p14:tracePt t="201278" x="638175" y="3078163"/>
          <p14:tracePt t="201292" x="676275" y="2990850"/>
          <p14:tracePt t="201298" x="688975" y="2952750"/>
          <p14:tracePt t="201314" x="725488" y="2852738"/>
          <p14:tracePt t="201318" x="738188" y="2816225"/>
          <p14:tracePt t="201333" x="801688" y="2703513"/>
          <p14:tracePt t="201338" x="825500" y="2640013"/>
          <p14:tracePt t="201353" x="914400" y="2503488"/>
          <p14:tracePt t="201359" x="976313" y="2414588"/>
          <p14:tracePt t="201374" x="1127125" y="2227263"/>
          <p14:tracePt t="201380" x="1289050" y="2052638"/>
          <p14:tracePt t="201396" x="1489075" y="1852613"/>
          <p14:tracePt t="201399" x="1577975" y="1801813"/>
          <p14:tracePt t="201415" x="1689100" y="1701800"/>
          <p14:tracePt t="201420" x="1714500" y="1701800"/>
          <p14:tracePt t="201436" x="1739900" y="1689100"/>
          <p14:tracePt t="201440" x="1765300" y="1689100"/>
          <p14:tracePt t="201456" x="1778000" y="1689100"/>
          <p14:tracePt t="201462" x="1790700" y="1689100"/>
          <p14:tracePt t="201477" x="1814513" y="1689100"/>
          <p14:tracePt t="201482" x="1827213" y="1689100"/>
          <p14:tracePt t="201495" x="1890713" y="1689100"/>
          <p14:tracePt t="201510" x="1965325" y="1689100"/>
          <p14:tracePt t="201526" x="2027238" y="1676400"/>
          <p14:tracePt t="201530" x="2065338" y="1676400"/>
          <p14:tracePt t="201544" x="2103438" y="1676400"/>
          <p14:tracePt t="201559" x="2152650" y="1676400"/>
          <p14:tracePt t="201565" x="2165350" y="1676400"/>
          <p14:tracePt t="201578" x="2190750" y="1676400"/>
          <p14:tracePt t="201593" x="2228850" y="1676400"/>
          <p14:tracePt t="201608" x="2278063" y="1689100"/>
          <p14:tracePt t="201612" x="2303463" y="1701800"/>
          <p14:tracePt t="201625" x="2365375" y="1714500"/>
          <p14:tracePt t="201632" x="2403475" y="1714500"/>
          <p14:tracePt t="201646" x="2452688" y="1739900"/>
          <p14:tracePt t="201652" x="2478088" y="1739900"/>
          <p14:tracePt t="201665" x="2516188" y="1752600"/>
          <p14:tracePt t="201683" x="2541588" y="1765300"/>
          <p14:tracePt t="201686" x="2554288" y="1776413"/>
          <p14:tracePt t="201701" x="2590800" y="1789113"/>
          <p14:tracePt t="201705" x="2616200" y="1801813"/>
          <p14:tracePt t="201721" x="2667000" y="1827213"/>
          <p14:tracePt t="201727" x="2690813" y="1827213"/>
          <p14:tracePt t="201742" x="2790825" y="1901825"/>
          <p14:tracePt t="201748" x="2828925" y="1914525"/>
          <p14:tracePt t="201763" x="2916238" y="1978025"/>
          <p14:tracePt t="201767" x="2941638" y="2001838"/>
          <p14:tracePt t="201783" x="3003550" y="2052638"/>
          <p14:tracePt t="201788" x="3016250" y="2065338"/>
          <p14:tracePt t="201793" x="3041650" y="2101850"/>
          <p14:tracePt t="201804" x="3067050" y="2127250"/>
          <p14:tracePt t="201808" x="3079750" y="2152650"/>
          <p14:tracePt t="201816" x="3103563" y="2190750"/>
          <p14:tracePt t="201830" x="3128963" y="2239963"/>
          <p14:tracePt t="201837" x="3154363" y="2278063"/>
          <p14:tracePt t="201853" x="3167063" y="2339975"/>
          <p14:tracePt t="201856" x="3192463" y="2378075"/>
          <p14:tracePt t="201863" x="3205163" y="2403475"/>
          <p14:tracePt t="201877" x="3254375" y="2516188"/>
          <p14:tracePt t="201883" x="3279775" y="2565400"/>
          <p14:tracePt t="201900" x="3305175" y="2678113"/>
          <p14:tracePt t="201903" x="3317875" y="2728913"/>
          <p14:tracePt t="201911" x="3317875" y="2752725"/>
          <p14:tracePt t="201923" x="3328988" y="2816225"/>
          <p14:tracePt t="201932" x="3328988" y="2840038"/>
          <p14:tracePt t="201947" x="3341688" y="2878138"/>
          <p14:tracePt t="201951" x="3341688" y="2916238"/>
          <p14:tracePt t="201965" x="3354388" y="2990850"/>
          <p14:tracePt t="201972" x="3367088" y="3028950"/>
          <p14:tracePt t="201986" x="3379788" y="3128963"/>
          <p14:tracePt t="201994" x="3392488" y="3216275"/>
          <p14:tracePt t="202006" x="3417888" y="3354388"/>
          <p14:tracePt t="202014" x="3417888" y="3378200"/>
          <p14:tracePt t="202030" x="3417888" y="3490913"/>
          <p14:tracePt t="202034" x="3429000" y="3541713"/>
          <p14:tracePt t="202051" x="3429000" y="3641725"/>
          <p14:tracePt t="202054" x="3429000" y="3679825"/>
          <p14:tracePt t="202069" x="3429000" y="3792538"/>
          <p14:tracePt t="202074" x="3429000" y="3841750"/>
          <p14:tracePt t="202088" x="3429000" y="3979863"/>
          <p14:tracePt t="202101" x="3429000" y="4092575"/>
          <p14:tracePt t="202114" x="3429000" y="4167188"/>
          <p14:tracePt t="202125" x="3429000" y="4217988"/>
          <p14:tracePt t="202130" x="3429000" y="4267200"/>
          <p14:tracePt t="202142" x="3429000" y="4330700"/>
          <p14:tracePt t="202155" x="3429000" y="4418013"/>
          <p14:tracePt t="202169" x="3429000" y="4505325"/>
          <p14:tracePt t="202184" x="3429000" y="4592638"/>
          <p14:tracePt t="202189" x="3429000" y="4643438"/>
          <p14:tracePt t="202203" x="3417888" y="4756150"/>
          <p14:tracePt t="202219" x="3405188" y="4843463"/>
          <p14:tracePt t="202223" x="3405188" y="4879975"/>
          <p14:tracePt t="202235" x="3405188" y="4918075"/>
          <p14:tracePt t="202238" x="3405188" y="4981575"/>
          <p14:tracePt t="202252" x="3392488" y="5043488"/>
          <p14:tracePt t="202257" x="3392488" y="5092700"/>
          <p14:tracePt t="202268" x="3379788" y="5130800"/>
          <p14:tracePt t="202271" x="3379788" y="5143500"/>
          <p14:tracePt t="202285" x="3379788" y="5205413"/>
          <p14:tracePt t="202292" x="3379788" y="5218113"/>
          <p14:tracePt t="202302" x="3379788" y="5256213"/>
          <p14:tracePt t="202305" x="3379788" y="5268913"/>
          <p14:tracePt t="202318" x="3379788" y="5343525"/>
          <p14:tracePt t="202335" x="3379788" y="5394325"/>
          <p14:tracePt t="202339" x="3379788" y="5430838"/>
          <p14:tracePt t="202353" x="3367088" y="5543550"/>
          <p14:tracePt t="202369" x="3367088" y="5594350"/>
          <p14:tracePt t="202373" x="3367088" y="5630863"/>
          <p14:tracePt t="202386" x="3354388" y="5656263"/>
          <p14:tracePt t="202387" x="3354388" y="5668963"/>
          <p14:tracePt t="202402" x="3354388" y="5707063"/>
          <p14:tracePt t="202407" x="3354388" y="5719763"/>
          <p14:tracePt t="202420" x="3354388" y="5732463"/>
          <p14:tracePt t="202435" x="3341688" y="5756275"/>
          <p14:tracePt t="202441" x="3328988" y="5756275"/>
          <p14:tracePt t="202454" x="3328988" y="5768975"/>
          <p14:tracePt t="202481" x="3328988" y="5781675"/>
          <p14:tracePt t="202516" x="3317875" y="5781675"/>
          <p14:tracePt t="202578" x="3305175" y="5781675"/>
          <p14:tracePt t="202714" x="3292475" y="5781675"/>
          <p14:tracePt t="202728" x="3279775" y="5781675"/>
          <p14:tracePt t="202762" x="3267075" y="5781675"/>
          <p14:tracePt t="202789" x="3254375" y="5768975"/>
          <p14:tracePt t="202803" x="3228975" y="5743575"/>
          <p14:tracePt t="202822" x="3205163" y="5707063"/>
          <p14:tracePt t="202841" x="3154363" y="5619750"/>
          <p14:tracePt t="202844" x="3128963" y="5581650"/>
          <p14:tracePt t="202864" x="2916238" y="5305425"/>
          <p14:tracePt t="202871" x="2854325" y="5181600"/>
          <p14:tracePt t="202884" x="2741613" y="5018088"/>
          <p14:tracePt t="202891" x="2716213" y="4956175"/>
          <p14:tracePt t="202902" x="2690813" y="4905375"/>
          <p14:tracePt t="202905" x="2678113" y="4879975"/>
          <p14:tracePt t="202911" x="2654300" y="4830763"/>
          <p14:tracePt t="202924" x="2628900" y="4792663"/>
          <p14:tracePt t="202932" x="2616200" y="4730750"/>
          <p14:tracePt t="202947" x="2578100" y="4679950"/>
          <p14:tracePt t="202952" x="2565400" y="4643438"/>
          <p14:tracePt t="202968" x="2541588" y="4579938"/>
          <p14:tracePt t="202974" x="2528888" y="4567238"/>
          <p14:tracePt t="202980" x="2528888" y="4543425"/>
          <p14:tracePt t="202994" x="2503488" y="4443413"/>
          <p14:tracePt t="203000" x="2490788" y="4379913"/>
          <p14:tracePt t="203015" x="2441575" y="3841750"/>
          <p14:tracePt t="203020" x="2441575" y="3641725"/>
          <p14:tracePt t="203036" x="2441575" y="3216275"/>
          <p14:tracePt t="203041" x="2441575" y="3154363"/>
          <p14:tracePt t="203055" x="2441575" y="2978150"/>
          <p14:tracePt t="203069" x="2441575" y="2878138"/>
          <p14:tracePt t="203074" x="2441575" y="2840038"/>
          <p14:tracePt t="203088" x="2441575" y="2752725"/>
          <p14:tracePt t="203103" x="2441575" y="2703513"/>
          <p14:tracePt t="203108" x="2441575" y="2678113"/>
          <p14:tracePt t="203121" x="2441575" y="2490788"/>
          <p14:tracePt t="203136" x="2565400" y="1652588"/>
          <p14:tracePt t="203151" x="2790825" y="738188"/>
          <p14:tracePt t="203156" x="2867025" y="400050"/>
          <p14:tracePt t="203168" x="2916238" y="174625"/>
          <p14:tracePt t="203171" x="2941638" y="50800"/>
          <p14:tracePt t="203504" x="3843338" y="61913"/>
          <p14:tracePt t="203517" x="3856038" y="150813"/>
          <p14:tracePt t="203531" x="3856038" y="200025"/>
          <p14:tracePt t="203546" x="3879850" y="363538"/>
          <p14:tracePt t="203558" x="3892550" y="438150"/>
          <p14:tracePt t="203560" x="3892550" y="563563"/>
          <p14:tracePt t="203573" x="3905250" y="688975"/>
          <p14:tracePt t="203580" x="3905250" y="750888"/>
          <p14:tracePt t="203589" x="3917950" y="776288"/>
          <p14:tracePt t="203593" x="3917950" y="801688"/>
          <p14:tracePt t="203606" x="3917950" y="825500"/>
          <p14:tracePt t="203621" x="3930650" y="863600"/>
          <p14:tracePt t="203635" x="3930650" y="876300"/>
          <p14:tracePt t="203639" x="3930650" y="889000"/>
          <p14:tracePt t="203651" x="3930650" y="901700"/>
          <p14:tracePt t="203654" x="3930650" y="912813"/>
          <p14:tracePt t="203669" x="3930650" y="925513"/>
          <p14:tracePt t="203674" x="3930650" y="938213"/>
          <p14:tracePt t="203688" x="3930650" y="950913"/>
          <p14:tracePt t="203701" x="3930650" y="963613"/>
          <p14:tracePt t="203707" x="3943350" y="963613"/>
          <p14:tracePt t="203718" x="3943350" y="989013"/>
          <p14:tracePt t="203736" x="3943350" y="1001713"/>
          <p14:tracePt t="203755" x="3956050" y="1014413"/>
          <p14:tracePt t="203769" x="3956050" y="1025525"/>
          <p14:tracePt t="203786" x="3968750" y="1038225"/>
          <p14:tracePt t="213420" x="3968750" y="1001713"/>
          <p14:tracePt t="213436" x="3992563" y="938213"/>
          <p14:tracePt t="213454" x="4005263" y="876300"/>
          <p14:tracePt t="213470" x="4017963" y="838200"/>
          <p14:tracePt t="213477" x="4030663" y="812800"/>
          <p14:tracePt t="213490" x="4030663" y="788988"/>
          <p14:tracePt t="213497" x="4043363" y="776288"/>
          <p14:tracePt t="213516" x="4068763" y="725488"/>
          <p14:tracePt t="213535" x="4081463" y="712788"/>
          <p14:tracePt t="213538" x="4081463" y="688975"/>
          <p14:tracePt t="213553" x="4092575" y="663575"/>
          <p14:tracePt t="213560" x="4105275" y="663575"/>
          <p14:tracePt t="213572" x="4117975" y="638175"/>
          <p14:tracePt t="213581" x="4130675" y="625475"/>
          <p14:tracePt t="213594" x="4143375" y="612775"/>
          <p14:tracePt t="213602" x="4156075" y="588963"/>
          <p14:tracePt t="213619" x="4168775" y="563563"/>
          <p14:tracePt t="213635" x="4192588" y="538163"/>
          <p14:tracePt t="213651" x="4230688" y="500063"/>
          <p14:tracePt t="213657" x="4243388" y="487363"/>
          <p14:tracePt t="213667" x="4256088" y="463550"/>
          <p14:tracePt t="213670" x="4268788" y="463550"/>
          <p14:tracePt t="213684" x="4294188" y="425450"/>
          <p14:tracePt t="213690" x="4305300" y="400050"/>
          <p14:tracePt t="213704" x="4343400" y="363538"/>
          <p14:tracePt t="213711" x="4368800" y="363538"/>
          <p14:tracePt t="213723" x="4406900" y="325438"/>
          <p14:tracePt t="213739" x="4430713" y="287338"/>
          <p14:tracePt t="213745" x="4456113" y="263525"/>
          <p14:tracePt t="213756" x="4468813" y="250825"/>
          <p14:tracePt t="213759" x="4494213" y="225425"/>
          <p14:tracePt t="213773" x="4530725" y="200025"/>
          <p14:tracePt t="213779" x="4543425" y="174625"/>
          <p14:tracePt t="213792" x="4594225" y="138113"/>
          <p14:tracePt t="213798" x="4619625" y="125413"/>
          <p14:tracePt t="213808" x="4643438" y="100013"/>
          <p14:tracePt t="213813" x="4668838" y="100013"/>
          <p14:tracePt t="213827" x="4732338" y="61913"/>
          <p14:tracePt t="213834" x="4743450" y="50800"/>
          <p14:tracePt t="213845" x="4768850" y="25400"/>
          <p14:tracePt t="213848" x="4806950" y="12700"/>
          <p14:tracePt t="214428" x="6646863" y="61913"/>
          <p14:tracePt t="214432" x="6659563" y="100013"/>
          <p14:tracePt t="214449" x="6684963" y="138113"/>
          <p14:tracePt t="214452" x="6708775" y="174625"/>
          <p14:tracePt t="214468" x="6734175" y="225425"/>
          <p14:tracePt t="214473" x="6746875" y="238125"/>
          <p14:tracePt t="214487" x="6759575" y="287338"/>
          <p14:tracePt t="214492" x="6784975" y="312738"/>
          <p14:tracePt t="214509" x="6808788" y="374650"/>
          <p14:tracePt t="214514" x="6808788" y="400050"/>
          <p14:tracePt t="214530" x="6834188" y="450850"/>
          <p14:tracePt t="214534" x="6846888" y="487363"/>
          <p14:tracePt t="214550" x="6859588" y="550863"/>
          <p14:tracePt t="214555" x="6872288" y="563563"/>
          <p14:tracePt t="214570" x="6884988" y="600075"/>
          <p14:tracePt t="214575" x="6884988" y="612775"/>
          <p14:tracePt t="214582" x="6884988" y="625475"/>
          <p14:tracePt t="214596" x="6897688" y="638175"/>
          <p14:tracePt t="214602" x="6897688" y="650875"/>
          <p14:tracePt t="214616" x="6897688" y="663575"/>
          <p14:tracePt t="214634" x="6897688" y="676275"/>
          <p14:tracePt t="225136" x="6646863" y="588963"/>
          <p14:tracePt t="225152" x="5708650" y="161925"/>
          <p14:tracePt t="399416" x="3779838" y="125413"/>
          <p14:tracePt t="399433" x="4168775" y="338138"/>
          <p14:tracePt t="399438" x="4294188" y="412750"/>
          <p14:tracePt t="399451" x="4468813" y="525463"/>
          <p14:tracePt t="399457" x="4518025" y="550863"/>
          <p14:tracePt t="399472" x="4581525" y="588963"/>
          <p14:tracePt t="399478" x="4606925" y="600075"/>
          <p14:tracePt t="399494" x="4619625" y="600075"/>
          <p14:tracePt t="399498" x="4630738" y="600075"/>
          <p14:tracePt t="399795" x="4856163" y="588963"/>
          <p14:tracePt t="399808" x="5207000" y="576263"/>
          <p14:tracePt t="399812" x="5483225" y="576263"/>
          <p14:tracePt t="399826" x="5757863" y="576263"/>
          <p14:tracePt t="399833" x="5857875" y="588963"/>
          <p14:tracePt t="399844" x="5932488" y="588963"/>
          <p14:tracePt t="399847" x="5995988" y="588963"/>
          <p14:tracePt t="399860" x="6121400" y="588963"/>
          <p14:tracePt t="399876" x="6259513" y="588963"/>
          <p14:tracePt t="399889" x="6321425" y="588963"/>
          <p14:tracePt t="399890" x="6396038" y="588963"/>
          <p14:tracePt t="399906" x="6472238" y="600075"/>
          <p14:tracePt t="399912" x="6572250" y="600075"/>
          <p14:tracePt t="399924" x="6746875" y="612775"/>
          <p14:tracePt t="399938" x="6910388" y="638175"/>
          <p14:tracePt t="399944" x="6959600" y="650875"/>
          <p14:tracePt t="399954" x="6997700" y="650875"/>
          <p14:tracePt t="399958" x="7010400" y="650875"/>
          <p14:tracePt t="399972" x="7059613" y="650875"/>
          <p14:tracePt t="399978" x="7072313" y="650875"/>
          <p14:tracePt t="399989" x="7097713" y="650875"/>
          <p14:tracePt t="399992" x="7123113" y="650875"/>
          <p14:tracePt t="400006" x="7185025" y="650875"/>
          <p14:tracePt t="400023" x="7235825" y="650875"/>
          <p14:tracePt t="400026" x="7285038" y="638175"/>
          <p14:tracePt t="400039" x="7335838" y="638175"/>
          <p14:tracePt t="400055" x="7372350" y="638175"/>
          <p14:tracePt t="400060" x="7385050" y="638175"/>
          <p14:tracePt t="400071" x="7397750" y="638175"/>
          <p14:tracePt t="400074" x="7410450" y="638175"/>
          <p14:tracePt t="400088" x="7423150" y="638175"/>
          <p14:tracePt t="400095" x="7435850" y="638175"/>
          <p14:tracePt t="400108" x="7459663" y="638175"/>
          <p14:tracePt t="400130" x="7472363" y="638175"/>
          <p14:tracePt t="400156" x="7485063" y="638175"/>
          <p14:tracePt t="400166" x="7485063" y="625475"/>
          <p14:tracePt t="400169" x="7497763" y="625475"/>
          <p14:tracePt t="400210" x="7510463" y="625475"/>
          <p14:tracePt t="400238" x="7523163" y="625475"/>
          <p14:tracePt t="400271" x="7548563" y="625475"/>
          <p14:tracePt t="400292" x="7561263" y="625475"/>
          <p14:tracePt t="400313" x="7585075" y="625475"/>
          <p14:tracePt t="400334" x="7597775" y="625475"/>
          <p14:tracePt t="400354" x="7610475" y="625475"/>
          <p14:tracePt t="400368" x="7623175" y="625475"/>
          <p14:tracePt t="400379" x="7635875" y="625475"/>
          <p14:tracePt t="400391" x="7648575" y="625475"/>
          <p14:tracePt t="400394" x="7661275" y="625475"/>
          <p14:tracePt t="400408" x="7673975" y="625475"/>
          <p14:tracePt t="400421" x="7685088" y="625475"/>
          <p14:tracePt t="400442" x="7697788" y="625475"/>
          <p14:tracePt t="400455" x="7710488" y="625475"/>
          <p14:tracePt t="400472" x="7723188" y="625475"/>
          <p14:tracePt t="400503" x="7735888" y="625475"/>
          <p14:tracePt t="400524" x="7735888" y="612775"/>
          <p14:tracePt t="400544" x="7735888" y="600075"/>
          <p14:tracePt t="400585" x="7735888" y="588963"/>
          <p14:tracePt t="400625" x="7735888" y="576263"/>
          <p14:tracePt t="400639" x="7723188" y="576263"/>
          <p14:tracePt t="400660" x="7710488" y="563563"/>
          <p14:tracePt t="400672" x="7710488" y="550863"/>
          <p14:tracePt t="400686" x="7697788" y="550863"/>
          <p14:tracePt t="400701" x="7685088" y="550863"/>
          <p14:tracePt t="400714" x="7673975" y="550863"/>
          <p14:tracePt t="400725" x="7673975" y="538163"/>
          <p14:tracePt t="400739" x="7661275" y="538163"/>
          <p14:tracePt t="400742" x="7648575" y="538163"/>
          <p14:tracePt t="400755" x="7623175" y="525463"/>
          <p14:tracePt t="400775" x="7610475" y="525463"/>
          <p14:tracePt t="400789" x="7597775" y="525463"/>
          <p14:tracePt t="400805" x="7585075" y="525463"/>
          <p14:tracePt t="400809" x="7572375" y="525463"/>
          <p14:tracePt t="400823" x="7535863" y="512763"/>
          <p14:tracePt t="400839" x="7497763" y="500063"/>
          <p14:tracePt t="400843" x="7485063" y="487363"/>
          <p14:tracePt t="400854" x="7459663" y="476250"/>
          <p14:tracePt t="400857" x="7435850" y="463550"/>
          <p14:tracePt t="400874" x="7423150" y="450850"/>
          <p14:tracePt t="400877" x="7397750" y="450850"/>
          <p14:tracePt t="400893" x="7372350" y="450850"/>
          <p14:tracePt t="400898" x="7372350" y="438150"/>
          <p14:tracePt t="400913" x="7359650" y="438150"/>
          <p14:tracePt t="400919" x="7335838" y="438150"/>
          <p14:tracePt t="400934" x="7323138" y="438150"/>
          <p14:tracePt t="400945" x="7310438" y="438150"/>
          <p14:tracePt t="400960" x="7285038" y="438150"/>
          <p14:tracePt t="400980" x="7272338" y="450850"/>
          <p14:tracePt t="401000" x="7259638" y="463550"/>
          <p14:tracePt t="401014" x="7246938" y="476250"/>
          <p14:tracePt t="401027" x="7235825" y="476250"/>
          <p14:tracePt t="401034" x="7235825" y="487363"/>
          <p14:tracePt t="401043" x="7235825" y="500063"/>
          <p14:tracePt t="401058" x="7223125" y="512763"/>
          <p14:tracePt t="401072" x="7223125" y="525463"/>
          <p14:tracePt t="401089" x="7223125" y="538163"/>
          <p14:tracePt t="401105" x="7223125" y="550863"/>
          <p14:tracePt t="401109" x="7223125" y="563563"/>
          <p14:tracePt t="401129" x="7223125" y="576263"/>
          <p14:tracePt t="401151" x="7223125" y="588963"/>
          <p14:tracePt t="401161" x="7235825" y="600075"/>
          <p14:tracePt t="401174" x="7246938" y="600075"/>
          <p14:tracePt t="401178" x="7246938" y="612775"/>
          <p14:tracePt t="401205" x="7246938" y="625475"/>
          <p14:tracePt t="401224" x="7246938" y="638175"/>
          <p14:tracePt t="401252" x="7246938" y="650875"/>
          <p14:tracePt t="401273" x="7246938" y="663575"/>
          <p14:tracePt t="401285" x="7259638" y="663575"/>
          <p14:tracePt t="401306" x="7272338" y="676275"/>
          <p14:tracePt t="401340" x="7285038" y="688975"/>
          <p14:tracePt t="401362" x="7297738" y="700088"/>
          <p14:tracePt t="401396" x="7310438" y="700088"/>
          <p14:tracePt t="401416" x="7323138" y="700088"/>
          <p14:tracePt t="401430" x="7335838" y="712788"/>
          <p14:tracePt t="401442" x="7359650" y="725488"/>
          <p14:tracePt t="401457" x="7385050" y="738188"/>
          <p14:tracePt t="401472" x="7410450" y="750888"/>
          <p14:tracePt t="401488" x="7435850" y="750888"/>
          <p14:tracePt t="401505" x="7472363" y="763588"/>
          <p14:tracePt t="401512" x="7472363" y="776288"/>
          <p14:tracePt t="401524" x="7497763" y="776288"/>
          <p14:tracePt t="401538" x="7523163" y="776288"/>
          <p14:tracePt t="401554" x="7561263" y="776288"/>
          <p14:tracePt t="401559" x="7572375" y="776288"/>
          <p14:tracePt t="401573" x="7610475" y="776288"/>
          <p14:tracePt t="401589" x="7635875" y="776288"/>
          <p14:tracePt t="401592" x="7661275" y="776288"/>
          <p14:tracePt t="401607" x="7685088" y="776288"/>
          <p14:tracePt t="401622" x="7710488" y="776288"/>
          <p14:tracePt t="401627" x="7735888" y="763588"/>
          <p14:tracePt t="401640" x="7748588" y="750888"/>
          <p14:tracePt t="401655" x="7761288" y="738188"/>
          <p14:tracePt t="401660" x="7773988" y="725488"/>
          <p14:tracePt t="401670" x="7773988" y="712788"/>
          <p14:tracePt t="401674" x="7797800" y="700088"/>
          <p14:tracePt t="401688" x="7797800" y="688975"/>
          <p14:tracePt t="401705" x="7810500" y="676275"/>
          <p14:tracePt t="401709" x="7810500" y="663575"/>
          <p14:tracePt t="401723" x="7823200" y="650875"/>
          <p14:tracePt t="401744" x="7835900" y="638175"/>
          <p14:tracePt t="401756" x="7835900" y="625475"/>
          <p14:tracePt t="401772" x="7835900" y="612775"/>
          <p14:tracePt t="401797" x="7835900" y="600075"/>
          <p14:tracePt t="401831" x="7835900" y="588963"/>
          <p14:tracePt t="401866" x="7835900" y="576263"/>
          <p14:tracePt t="401879" x="7823200" y="563563"/>
          <p14:tracePt t="401893" x="7810500" y="563563"/>
          <p14:tracePt t="401906" x="7810500" y="550863"/>
          <p14:tracePt t="401922" x="7797800" y="538163"/>
          <p14:tracePt t="401940" x="7773988" y="500063"/>
          <p14:tracePt t="401955" x="7735888" y="438150"/>
          <p14:tracePt t="401960" x="7723188" y="412750"/>
          <p14:tracePt t="401972" x="7710488" y="387350"/>
          <p14:tracePt t="401974" x="7697788" y="374650"/>
          <p14:tracePt t="401989" x="7685088" y="350838"/>
          <p14:tracePt t="401996" x="7673975" y="350838"/>
          <p14:tracePt t="402009" x="7661275" y="338138"/>
          <p14:tracePt t="402016" x="7648575" y="325438"/>
          <p14:tracePt t="402029" x="7623175" y="312738"/>
          <p14:tracePt t="402042" x="7610475" y="300038"/>
          <p14:tracePt t="402050" x="7597775" y="300038"/>
          <p14:tracePt t="402060" x="7585075" y="287338"/>
          <p14:tracePt t="402076" x="7548563" y="274638"/>
          <p14:tracePt t="402091" x="7535863" y="274638"/>
          <p14:tracePt t="402097" x="7510463" y="274638"/>
          <p14:tracePt t="402110" x="7472363" y="274638"/>
          <p14:tracePt t="402125" x="7448550" y="274638"/>
          <p14:tracePt t="402138" x="7423150" y="274638"/>
          <p14:tracePt t="402144" x="7410450" y="274638"/>
          <p14:tracePt t="402154" x="7397750" y="274638"/>
          <p14:tracePt t="402158" x="7385050" y="287338"/>
          <p14:tracePt t="402172" x="7359650" y="300038"/>
          <p14:tracePt t="402188" x="7348538" y="300038"/>
          <p14:tracePt t="402192" x="7335838" y="312738"/>
          <p14:tracePt t="402206" x="7323138" y="325438"/>
          <p14:tracePt t="402221" x="7310438" y="338138"/>
          <p14:tracePt t="402239" x="7297738" y="350838"/>
          <p14:tracePt t="402255" x="7285038" y="363538"/>
          <p14:tracePt t="402260" x="7285038" y="374650"/>
          <p14:tracePt t="402273" x="7272338" y="374650"/>
          <p14:tracePt t="402294" x="7259638" y="387350"/>
          <p14:tracePt t="402307" x="7259638" y="400050"/>
          <p14:tracePt t="402322" x="7259638" y="412750"/>
          <p14:tracePt t="402356" x="7259638" y="425450"/>
          <p14:tracePt t="402376" x="7259638" y="438150"/>
          <p14:tracePt t="402403" x="7259638" y="450850"/>
          <p14:tracePt t="402417" x="7246938" y="450850"/>
          <p14:tracePt t="402430" x="7246938" y="463550"/>
          <p14:tracePt t="402458" x="7246938" y="476250"/>
          <p14:tracePt t="402472" x="7235825" y="476250"/>
          <p14:tracePt t="402492" x="7235825" y="487363"/>
          <p14:tracePt t="402512" x="7223125" y="500063"/>
          <p14:tracePt t="402523" x="7223125" y="512763"/>
          <p14:tracePt t="402537" x="7223125" y="525463"/>
          <p14:tracePt t="402554" x="7210425" y="538163"/>
          <p14:tracePt t="402565" x="7210425" y="550863"/>
          <p14:tracePt t="402580" x="7210425" y="563563"/>
          <p14:tracePt t="402594" x="7210425" y="576263"/>
          <p14:tracePt t="402607" x="7210425" y="600075"/>
          <p14:tracePt t="402622" x="7185025" y="612775"/>
          <p14:tracePt t="402629" x="7185025" y="638175"/>
          <p14:tracePt t="402641" x="7185025" y="663575"/>
          <p14:tracePt t="402655" x="7185025" y="700088"/>
          <p14:tracePt t="402672" x="7185025" y="712788"/>
          <p14:tracePt t="402675" x="7185025" y="725488"/>
          <p14:tracePt t="402689" x="7185025" y="738188"/>
          <p14:tracePt t="402705" x="7185025" y="750888"/>
          <p14:tracePt t="402710" x="7185025" y="763588"/>
          <p14:tracePt t="402723" x="7185025" y="776288"/>
          <p14:tracePt t="402738" x="7185025" y="788988"/>
          <p14:tracePt t="402767" x="7185025" y="812800"/>
          <p14:tracePt t="402791" x="7185025" y="825500"/>
          <p14:tracePt t="402846" x="7185025" y="838200"/>
          <p14:tracePt t="402900" x="7185025" y="850900"/>
          <p14:tracePt t="402982" x="7197725" y="850900"/>
          <p14:tracePt t="403009" x="7210425" y="850900"/>
          <p14:tracePt t="403051" x="7223125" y="850900"/>
          <p14:tracePt t="403078" x="7235825" y="850900"/>
          <p14:tracePt t="403111" x="7246938" y="850900"/>
          <p14:tracePt t="403125" x="7246938" y="838200"/>
          <p14:tracePt t="403140" x="7259638" y="838200"/>
          <p14:tracePt t="403160" x="7272338" y="838200"/>
          <p14:tracePt t="403174" x="7272338" y="825500"/>
          <p14:tracePt t="403189" x="7285038" y="825500"/>
          <p14:tracePt t="403204" x="7297738" y="825500"/>
          <p14:tracePt t="403207" x="7297738" y="812800"/>
          <p14:tracePt t="403221" x="7323138" y="812800"/>
          <p14:tracePt t="403236" x="7335838" y="812800"/>
          <p14:tracePt t="403251" x="7359650" y="801688"/>
          <p14:tracePt t="403255" x="7372350" y="801688"/>
          <p14:tracePt t="403268" x="7385050" y="801688"/>
          <p14:tracePt t="403285" x="7397750" y="801688"/>
          <p14:tracePt t="403289" x="7410450" y="788988"/>
          <p14:tracePt t="403302" x="7435850" y="788988"/>
          <p14:tracePt t="403318" x="7459663" y="776288"/>
          <p14:tracePt t="403335" x="7497763" y="776288"/>
          <p14:tracePt t="403351" x="7510463" y="776288"/>
          <p14:tracePt t="403368" x="7523163" y="763588"/>
          <p14:tracePt t="403371" x="7535863" y="763588"/>
          <p14:tracePt t="403385" x="7561263" y="750888"/>
          <p14:tracePt t="403401" x="7572375" y="750888"/>
          <p14:tracePt t="403419" x="7585075" y="738188"/>
          <p14:tracePt t="403438" x="7610475" y="738188"/>
          <p14:tracePt t="403453" x="7610475" y="725488"/>
          <p14:tracePt t="403471" x="7623175" y="725488"/>
          <p14:tracePt t="403487" x="7635875" y="725488"/>
          <p14:tracePt t="403520" x="7648575" y="725488"/>
          <p14:tracePt t="403532" x="7661275" y="725488"/>
          <p14:tracePt t="403548" x="7673975" y="725488"/>
          <p14:tracePt t="403582" x="7685088" y="725488"/>
          <p14:tracePt t="403623" x="7697788" y="725488"/>
          <p14:tracePt t="403643" x="7710488" y="725488"/>
          <p14:tracePt t="403670" x="7723188" y="725488"/>
          <p14:tracePt t="403718" x="7735888" y="738188"/>
          <p14:tracePt t="403800" x="7723188" y="738188"/>
          <p14:tracePt t="406002" x="7585075" y="750888"/>
          <p14:tracePt t="406020" x="7134225" y="812800"/>
          <p14:tracePt t="406023" x="6784975" y="850900"/>
          <p14:tracePt t="406031" x="6421438" y="889000"/>
          <p14:tracePt t="406049" x="5619750" y="938213"/>
          <p14:tracePt t="406050" x="5068888" y="976313"/>
          <p14:tracePt t="406069" x="3892550" y="1101725"/>
          <p14:tracePt t="406073" x="3305175" y="1138238"/>
          <p14:tracePt t="406088" x="2178050" y="1114425"/>
          <p14:tracePt t="406105" x="1276350" y="938213"/>
          <p14:tracePt t="406108" x="914400" y="850900"/>
          <p14:tracePt t="406120" x="588963" y="788988"/>
          <p14:tracePt t="406123" x="312738" y="725488"/>
          <p14:tracePt t="510055" x="263525" y="901700"/>
          <p14:tracePt t="510058" x="376238" y="950913"/>
          <p14:tracePt t="510073" x="600075" y="1063625"/>
          <p14:tracePt t="510079" x="738188" y="1101725"/>
          <p14:tracePt t="510093" x="963613" y="1214438"/>
          <p14:tracePt t="510100" x="1089025" y="1250950"/>
          <p14:tracePt t="510114" x="1352550" y="1389063"/>
          <p14:tracePt t="510120" x="1465263" y="1463675"/>
          <p14:tracePt t="510135" x="1878013" y="1727200"/>
          <p14:tracePt t="510141" x="1978025" y="1801813"/>
          <p14:tracePt t="510159" x="2428875" y="2152650"/>
          <p14:tracePt t="510176" x="2703513" y="2365375"/>
          <p14:tracePt t="510181" x="2778125" y="2414588"/>
          <p14:tracePt t="510195" x="2967038" y="2578100"/>
          <p14:tracePt t="510202" x="3041650" y="2627313"/>
          <p14:tracePt t="510216" x="3254375" y="2790825"/>
          <p14:tracePt t="510222" x="3317875" y="2828925"/>
          <p14:tracePt t="510241" x="3541713" y="2941638"/>
          <p14:tracePt t="510249" x="3579813" y="2965450"/>
          <p14:tracePt t="510262" x="3630613" y="2990850"/>
          <p14:tracePt t="510270" x="3654425" y="3003550"/>
          <p14:tracePt t="510284" x="3679825" y="3016250"/>
          <p14:tracePt t="510291" x="3692525" y="3028950"/>
          <p14:tracePt t="510307" x="3730625" y="3041650"/>
          <p14:tracePt t="510327" x="3743325" y="3041650"/>
          <p14:tracePt t="510670" x="3767138" y="3041650"/>
          <p14:tracePt t="510683" x="3779838" y="3028950"/>
          <p14:tracePt t="510700" x="3817938" y="3003550"/>
          <p14:tracePt t="510704" x="3856038" y="2978150"/>
          <p14:tracePt t="510720" x="3917950" y="2928938"/>
          <p14:tracePt t="510725" x="3943350" y="2916238"/>
          <p14:tracePt t="510731" x="3968750" y="2903538"/>
          <p14:tracePt t="510754" x="4017963" y="2865438"/>
          <p14:tracePt t="510758" x="4043363" y="2852738"/>
          <p14:tracePt t="510775" x="4068763" y="2840038"/>
          <p14:tracePt t="510778" x="4081463" y="2828925"/>
          <p14:tracePt t="510798" x="4105275" y="2816225"/>
          <p14:tracePt t="510806" x="4117975" y="2816225"/>
          <p14:tracePt t="510819" x="4130675" y="2803525"/>
          <p14:tracePt t="510826" x="4143375" y="2790825"/>
          <p14:tracePt t="510840" x="4156075" y="2778125"/>
          <p14:tracePt t="510881" x="4156075" y="2765425"/>
          <p14:tracePt t="510894" x="4156075" y="2752725"/>
          <p14:tracePt t="510910" x="4117975" y="2728913"/>
          <p14:tracePt t="510928" x="4068763" y="2690813"/>
          <p14:tracePt t="510943" x="4043363" y="2678113"/>
          <p14:tracePt t="510949" x="4030663" y="2665413"/>
          <p14:tracePt t="510962" x="4017963" y="2652713"/>
          <p14:tracePt t="510970" x="4005263" y="2640013"/>
          <p14:tracePt t="510984" x="3979863" y="2640013"/>
          <p14:tracePt t="511007" x="3956050" y="2627313"/>
          <p14:tracePt t="511025" x="3930650" y="2627313"/>
          <p14:tracePt t="511043" x="3905250" y="2627313"/>
          <p14:tracePt t="511059" x="3892550" y="2627313"/>
          <p14:tracePt t="511074" x="3879850" y="2627313"/>
          <p14:tracePt t="511089" x="3867150" y="2627313"/>
          <p14:tracePt t="511106" x="3843338" y="2627313"/>
          <p14:tracePt t="511121" x="3830638" y="2627313"/>
          <p14:tracePt t="511136" x="3817938" y="2627313"/>
          <p14:tracePt t="511140" x="3805238" y="2627313"/>
          <p14:tracePt t="511154" x="3792538" y="2640013"/>
          <p14:tracePt t="511168" x="3792538" y="2652713"/>
          <p14:tracePt t="511175" x="3779838" y="2652713"/>
          <p14:tracePt t="511203" x="3767138" y="2652713"/>
          <p14:tracePt t="511452" x="3767138" y="2640013"/>
          <p14:tracePt t="511474" x="3779838" y="2627313"/>
          <p14:tracePt t="511491" x="3792538" y="2616200"/>
          <p14:tracePt t="511494" x="3805238" y="2603500"/>
          <p14:tracePt t="511508" x="3830638" y="2590800"/>
          <p14:tracePt t="511527" x="3843338" y="2578100"/>
          <p14:tracePt t="511541" x="3843338" y="2565400"/>
          <p14:tracePt t="511557" x="3867150" y="2565400"/>
          <p14:tracePt t="511562" x="3867150" y="2552700"/>
          <p14:tracePt t="511575" x="3879850" y="2552700"/>
          <p14:tracePt t="511589" x="3892550" y="2552700"/>
          <p14:tracePt t="511605" x="3905250" y="2540000"/>
          <p14:tracePt t="511617" x="3917950" y="2540000"/>
          <p14:tracePt t="511670" x="3917950" y="2552700"/>
          <p14:tracePt t="511684" x="3917950" y="2565400"/>
          <p14:tracePt t="511694" x="3905250" y="2578100"/>
          <p14:tracePt t="511708" x="3892550" y="2603500"/>
          <p14:tracePt t="511711" x="3879850" y="2627313"/>
          <p14:tracePt t="511721" x="3879850" y="2652713"/>
          <p14:tracePt t="511725" x="3856038" y="2678113"/>
          <p14:tracePt t="511739" x="3843338" y="2716213"/>
          <p14:tracePt t="511755" x="3817938" y="2740025"/>
          <p14:tracePt t="511759" x="3817938" y="2752725"/>
          <p14:tracePt t="511770" x="3817938" y="2765425"/>
          <p14:tracePt t="511786" x="3805238" y="2778125"/>
          <p14:tracePt t="511801" x="3805238" y="2803525"/>
          <p14:tracePt t="511815" x="3805238" y="2816225"/>
          <p14:tracePt t="511841" x="3805238" y="2828925"/>
          <p14:tracePt t="511929" x="3817938" y="2828925"/>
          <p14:tracePt t="511942" x="3830638" y="2828925"/>
          <p14:tracePt t="511956" x="3856038" y="2828925"/>
          <p14:tracePt t="511971" x="3867150" y="2828925"/>
          <p14:tracePt t="511984" x="3892550" y="2828925"/>
          <p14:tracePt t="511999" x="3905250" y="2828925"/>
          <p14:tracePt t="512012" x="3943350" y="2828925"/>
          <p14:tracePt t="512019" x="3968750" y="2828925"/>
          <p14:tracePt t="512031" x="4043363" y="2828925"/>
          <p14:tracePt t="512046" x="4092575" y="2840038"/>
          <p14:tracePt t="512052" x="4130675" y="2840038"/>
          <p14:tracePt t="512063" x="4168775" y="2840038"/>
          <p14:tracePt t="512065" x="4192588" y="2852738"/>
          <p14:tracePt t="512079" x="4256088" y="2878138"/>
          <p14:tracePt t="512086" x="4294188" y="2878138"/>
          <p14:tracePt t="512096" x="4330700" y="2878138"/>
          <p14:tracePt t="512099" x="4381500" y="2890838"/>
          <p14:tracePt t="512113" x="4506913" y="2928938"/>
          <p14:tracePt t="512129" x="4594225" y="2941638"/>
          <p14:tracePt t="512134" x="4668838" y="2952750"/>
          <p14:tracePt t="512147" x="4732338" y="2952750"/>
          <p14:tracePt t="512163" x="4806950" y="2952750"/>
          <p14:tracePt t="512167" x="4843463" y="2952750"/>
          <p14:tracePt t="512181" x="4932363" y="2965450"/>
          <p14:tracePt t="512195" x="4981575" y="2978150"/>
          <p14:tracePt t="512202" x="5019675" y="2978150"/>
          <p14:tracePt t="512212" x="5045075" y="2978150"/>
          <p14:tracePt t="512215" x="5081588" y="2978150"/>
          <p14:tracePt t="512230" x="5145088" y="2978150"/>
          <p14:tracePt t="512245" x="5181600" y="2978150"/>
          <p14:tracePt t="512250" x="5207000" y="2978150"/>
          <p14:tracePt t="512263" x="5245100" y="2978150"/>
          <p14:tracePt t="512279" x="5270500" y="2978150"/>
          <p14:tracePt t="512283" x="5294313" y="2978150"/>
          <p14:tracePt t="512297" x="5307013" y="2978150"/>
          <p14:tracePt t="512313" x="5332413" y="2978150"/>
          <p14:tracePt t="512317" x="5357813" y="2978150"/>
          <p14:tracePt t="512331" x="5370513" y="2978150"/>
          <p14:tracePt t="512346" x="5407025" y="2978150"/>
          <p14:tracePt t="512352" x="5419725" y="2965450"/>
          <p14:tracePt t="512363" x="5445125" y="2952750"/>
          <p14:tracePt t="512366" x="5483225" y="2952750"/>
          <p14:tracePt t="512379" x="5519738" y="2916238"/>
          <p14:tracePt t="512395" x="5570538" y="2903538"/>
          <p14:tracePt t="512400" x="5583238" y="2903538"/>
          <p14:tracePt t="512414" x="5619750" y="2890838"/>
          <p14:tracePt t="512430" x="5645150" y="2865438"/>
          <p14:tracePt t="512433" x="5670550" y="2865438"/>
          <p14:tracePt t="512447" x="5708650" y="2852738"/>
          <p14:tracePt t="512463" x="5732463" y="2840038"/>
          <p14:tracePt t="512467" x="5757863" y="2828925"/>
          <p14:tracePt t="512478" x="5783263" y="2816225"/>
          <p14:tracePt t="512496" x="5808663" y="2803525"/>
          <p14:tracePt t="512503" x="5821363" y="2790825"/>
          <p14:tracePt t="512516" x="5845175" y="2790825"/>
          <p14:tracePt t="512524" x="5845175" y="2778125"/>
          <p14:tracePt t="512536" x="5870575" y="2765425"/>
          <p14:tracePt t="512551" x="5883275" y="2752725"/>
          <p14:tracePt t="512557" x="5895975" y="2740025"/>
          <p14:tracePt t="512583" x="5921375" y="2728913"/>
          <p14:tracePt t="512591" x="5921375" y="2716213"/>
          <p14:tracePt t="512600" x="5932488" y="2716213"/>
          <p14:tracePt t="512614" x="5932488" y="2703513"/>
          <p14:tracePt t="512686" x="5921375" y="2703513"/>
          <p14:tracePt t="512700" x="5908675" y="2703513"/>
          <p14:tracePt t="512715" x="5895975" y="2703513"/>
          <p14:tracePt t="512730" x="5883275" y="2703513"/>
          <p14:tracePt t="512733" x="5845175" y="2703513"/>
          <p14:tracePt t="512748" x="5821363" y="2703513"/>
          <p14:tracePt t="512764" x="5770563" y="2703513"/>
          <p14:tracePt t="512781" x="5708650" y="2703513"/>
          <p14:tracePt t="512796" x="5657850" y="2703513"/>
          <p14:tracePt t="512811" x="5619750" y="2703513"/>
          <p14:tracePt t="512827" x="5595938" y="2703513"/>
          <p14:tracePt t="512829" x="5570538" y="2703513"/>
          <p14:tracePt t="512843" x="5532438" y="2703513"/>
          <p14:tracePt t="512859" x="5495925" y="2703513"/>
          <p14:tracePt t="512863" x="5470525" y="2703513"/>
          <p14:tracePt t="512876" x="5445125" y="2703513"/>
          <p14:tracePt t="512892" x="5394325" y="2703513"/>
          <p14:tracePt t="512907" x="5345113" y="2690813"/>
          <p14:tracePt t="512927" x="5270500" y="2690813"/>
          <p14:tracePt t="512942" x="5207000" y="2678113"/>
          <p14:tracePt t="512945" x="5170488" y="2665413"/>
          <p14:tracePt t="512959" x="5106988" y="2652713"/>
          <p14:tracePt t="512976" x="5032375" y="2627313"/>
          <p14:tracePt t="512979" x="5006975" y="2627313"/>
          <p14:tracePt t="512995" x="4932363" y="2616200"/>
          <p14:tracePt t="513000" x="4906963" y="2616200"/>
          <p14:tracePt t="513014" x="4832350" y="2603500"/>
          <p14:tracePt t="513021" x="4806950" y="2590800"/>
          <p14:tracePt t="513034" x="4719638" y="2590800"/>
          <p14:tracePt t="513041" x="4694238" y="2578100"/>
          <p14:tracePt t="513047" x="4656138" y="2578100"/>
          <p14:tracePt t="513060" x="4606925" y="2578100"/>
          <p14:tracePt t="513067" x="4568825" y="2578100"/>
          <p14:tracePt t="513080" x="4518025" y="2578100"/>
          <p14:tracePt t="513096" x="4468813" y="2578100"/>
          <p14:tracePt t="513110" x="4406900" y="2578100"/>
          <p14:tracePt t="513128" x="4305300" y="2578100"/>
          <p14:tracePt t="513143" x="4256088" y="2590800"/>
          <p14:tracePt t="513157" x="4192588" y="2590800"/>
          <p14:tracePt t="513174" x="4117975" y="2603500"/>
          <p14:tracePt t="513177" x="4105275" y="2603500"/>
          <p14:tracePt t="513192" x="4068763" y="2616200"/>
          <p14:tracePt t="513210" x="4017963" y="2627313"/>
          <p14:tracePt t="513226" x="3992563" y="2627313"/>
          <p14:tracePt t="513231" x="3968750" y="2627313"/>
          <p14:tracePt t="513245" x="3956050" y="2640013"/>
          <p14:tracePt t="513262" x="3917950" y="2640013"/>
          <p14:tracePt t="513278" x="3905250" y="2640013"/>
          <p14:tracePt t="513293" x="3879850" y="2640013"/>
          <p14:tracePt t="513309" x="3867150" y="2640013"/>
          <p14:tracePt t="513326" x="3843338" y="2640013"/>
          <p14:tracePt t="513340" x="3830638" y="2640013"/>
          <p14:tracePt t="513355" x="3817938" y="2652713"/>
          <p14:tracePt t="513370" x="3805238" y="2652713"/>
          <p14:tracePt t="513387" x="3792538" y="2665413"/>
          <p14:tracePt t="513403" x="3779838" y="2665413"/>
          <p14:tracePt t="513409" x="3767138" y="2665413"/>
          <p14:tracePt t="513423" x="3756025" y="2678113"/>
          <p14:tracePt t="513439" x="3743325" y="2678113"/>
          <p14:tracePt t="513456" x="3730625" y="2690813"/>
          <p14:tracePt t="513475" x="3730625" y="2703513"/>
          <p14:tracePt t="513491" x="3717925" y="2703513"/>
          <p14:tracePt t="513510" x="3705225" y="2716213"/>
          <p14:tracePt t="513530" x="3705225" y="2728913"/>
          <p14:tracePt t="513544" x="3692525" y="2740025"/>
          <p14:tracePt t="513559" x="3692525" y="2752725"/>
          <p14:tracePt t="513580" x="3679825" y="2765425"/>
          <p14:tracePt t="513600" x="3679825" y="2778125"/>
          <p14:tracePt t="513615" x="3667125" y="2790825"/>
          <p14:tracePt t="513631" x="3667125" y="2803525"/>
          <p14:tracePt t="513633" x="3654425" y="2803525"/>
          <p14:tracePt t="513648" x="3654425" y="2816225"/>
          <p14:tracePt t="513667" x="3643313" y="2828925"/>
          <p14:tracePt t="513694" x="3643313" y="2840038"/>
          <p14:tracePt t="513708" x="3643313" y="2852738"/>
          <p14:tracePt t="513722" x="3643313" y="2865438"/>
          <p14:tracePt t="513737" x="3643313" y="2878138"/>
          <p14:tracePt t="513754" x="3643313" y="2890838"/>
          <p14:tracePt t="513770" x="3643313" y="2916238"/>
          <p14:tracePt t="513784" x="3643313" y="2941638"/>
          <p14:tracePt t="513789" x="3643313" y="2952750"/>
          <p14:tracePt t="513805" x="3643313" y="2978150"/>
          <p14:tracePt t="513820" x="3643313" y="3003550"/>
          <p14:tracePt t="513837" x="3643313" y="3041650"/>
          <p14:tracePt t="513853" x="3643313" y="3054350"/>
          <p14:tracePt t="513857" x="3643313" y="3065463"/>
          <p14:tracePt t="513872" x="3643313" y="3090863"/>
          <p14:tracePt t="513886" x="3643313" y="3116263"/>
          <p14:tracePt t="513901" x="3654425" y="3141663"/>
          <p14:tracePt t="513905" x="3654425" y="3165475"/>
          <p14:tracePt t="513918" x="3654425" y="3178175"/>
          <p14:tracePt t="513920" x="3654425" y="3190875"/>
          <p14:tracePt t="513941" x="3667125" y="3228975"/>
          <p14:tracePt t="513959" x="3679825" y="3278188"/>
          <p14:tracePt t="513975" x="3679825" y="3290888"/>
          <p14:tracePt t="513981" x="3692525" y="3303588"/>
          <p14:tracePt t="513994" x="3692525" y="3328988"/>
          <p14:tracePt t="514015" x="3692525" y="3367088"/>
          <p14:tracePt t="514030" x="3705225" y="3390900"/>
          <p14:tracePt t="514046" x="3717925" y="3416300"/>
          <p14:tracePt t="514050" x="3717925" y="3429000"/>
          <p14:tracePt t="514065" x="3730625" y="3454400"/>
          <p14:tracePt t="514081" x="3730625" y="3467100"/>
          <p14:tracePt t="514083" x="3730625" y="3479800"/>
          <p14:tracePt t="514088" x="3743325" y="3490913"/>
          <p14:tracePt t="514102" x="3743325" y="3503613"/>
          <p14:tracePt t="514120" x="3756025" y="3516313"/>
          <p14:tracePt t="514123" x="3756025" y="3529013"/>
          <p14:tracePt t="514138" x="3756025" y="3554413"/>
          <p14:tracePt t="514150" x="3767138" y="3567113"/>
          <p14:tracePt t="514165" x="3779838" y="3579813"/>
          <p14:tracePt t="514179" x="3792538" y="3590925"/>
          <p14:tracePt t="514196" x="3805238" y="3616325"/>
          <p14:tracePt t="514212" x="3817938" y="3616325"/>
          <p14:tracePt t="514218" x="3830638" y="3629025"/>
          <p14:tracePt t="514246" x="3843338" y="3629025"/>
          <p14:tracePt t="514262" x="3867150" y="3629025"/>
          <p14:tracePt t="514266" x="3879850" y="3629025"/>
          <p14:tracePt t="514279" x="3892550" y="3629025"/>
          <p14:tracePt t="514296" x="3917950" y="3629025"/>
          <p14:tracePt t="514300" x="3930650" y="3629025"/>
          <p14:tracePt t="514313" x="3956050" y="3629025"/>
          <p14:tracePt t="514329" x="3979863" y="3629025"/>
          <p14:tracePt t="514345" x="3992563" y="3629025"/>
          <p14:tracePt t="514348" x="4005263" y="3629025"/>
          <p14:tracePt t="514362" x="4030663" y="3616325"/>
          <p14:tracePt t="514368" x="4043363" y="3616325"/>
          <p14:tracePt t="514381" x="4056063" y="3616325"/>
          <p14:tracePt t="514395" x="4081463" y="3603625"/>
          <p14:tracePt t="514412" x="4105275" y="3603625"/>
          <p14:tracePt t="514416" x="4117975" y="3603625"/>
          <p14:tracePt t="514430" x="4143375" y="3590925"/>
          <p14:tracePt t="514446" x="4168775" y="3590925"/>
          <p14:tracePt t="514450" x="4181475" y="3579813"/>
          <p14:tracePt t="514463" x="4230688" y="3579813"/>
          <p14:tracePt t="514479" x="4256088" y="3567113"/>
          <p14:tracePt t="514483" x="4268788" y="3554413"/>
          <p14:tracePt t="514495" x="4294188" y="3554413"/>
          <p14:tracePt t="514498" x="4318000" y="3554413"/>
          <p14:tracePt t="514513" x="4356100" y="3541713"/>
          <p14:tracePt t="514518" x="4381500" y="3541713"/>
          <p14:tracePt t="514529" x="4394200" y="3529013"/>
          <p14:tracePt t="514532" x="4418013" y="3529013"/>
          <p14:tracePt t="514546" x="4468813" y="3529013"/>
          <p14:tracePt t="514563" x="4506913" y="3529013"/>
          <p14:tracePt t="514566" x="4518025" y="3516313"/>
          <p14:tracePt t="514579" x="4543425" y="3516313"/>
          <p14:tracePt t="514596" x="4581525" y="3503613"/>
          <p14:tracePt t="514599" x="4594225" y="3503613"/>
          <p14:tracePt t="514613" x="4630738" y="3503613"/>
          <p14:tracePt t="514629" x="4668838" y="3490913"/>
          <p14:tracePt t="514634" x="4681538" y="3490913"/>
          <p14:tracePt t="514644" x="4719638" y="3490913"/>
          <p14:tracePt t="514648" x="4732338" y="3490913"/>
          <p14:tracePt t="514662" x="4781550" y="3490913"/>
          <p14:tracePt t="514668" x="4794250" y="3490913"/>
          <p14:tracePt t="514678" x="4832350" y="3490913"/>
          <p14:tracePt t="514681" x="4856163" y="3490913"/>
          <p14:tracePt t="514696" x="4881563" y="3490913"/>
          <p14:tracePt t="514702" x="4906963" y="3490913"/>
          <p14:tracePt t="514715" x="4945063" y="3490913"/>
          <p14:tracePt t="514729" x="4981575" y="3490913"/>
          <p14:tracePt t="514746" x="5032375" y="3490913"/>
          <p14:tracePt t="514749" x="5057775" y="3490913"/>
          <p14:tracePt t="514764" x="5081588" y="3503613"/>
          <p14:tracePt t="514778" x="5119688" y="3516313"/>
          <p14:tracePt t="514783" x="5132388" y="3516313"/>
          <p14:tracePt t="514796" x="5170488" y="3529013"/>
          <p14:tracePt t="514813" x="5194300" y="3541713"/>
          <p14:tracePt t="514818" x="5219700" y="3541713"/>
          <p14:tracePt t="514830" x="5245100" y="3541713"/>
          <p14:tracePt t="514846" x="5270500" y="3554413"/>
          <p14:tracePt t="514852" x="5281613" y="3554413"/>
          <p14:tracePt t="514863" x="5294313" y="3554413"/>
          <p14:tracePt t="514866" x="5307013" y="3567113"/>
          <p14:tracePt t="514880" x="5332413" y="3567113"/>
          <p14:tracePt t="514896" x="5370513" y="3579813"/>
          <p14:tracePt t="514900" x="5394325" y="3579813"/>
          <p14:tracePt t="514914" x="5407025" y="3590925"/>
          <p14:tracePt t="514933" x="5445125" y="3590925"/>
          <p14:tracePt t="514948" x="5483225" y="3603625"/>
          <p14:tracePt t="514963" x="5495925" y="3603625"/>
          <p14:tracePt t="514968" x="5507038" y="3603625"/>
          <p14:tracePt t="514978" x="5519738" y="3603625"/>
          <p14:tracePt t="514982" x="5532438" y="3603625"/>
          <p14:tracePt t="514996" x="5545138" y="3603625"/>
          <p14:tracePt t="515002" x="5557838" y="3603625"/>
          <p14:tracePt t="515015" x="5583238" y="3603625"/>
          <p14:tracePt t="515029" x="5595938" y="3603625"/>
          <p14:tracePt t="515045" x="5607050" y="3590925"/>
          <p14:tracePt t="515049" x="5619750" y="3590925"/>
          <p14:tracePt t="515063" x="5632450" y="3590925"/>
          <p14:tracePt t="515080" x="5645150" y="3590925"/>
          <p14:tracePt t="515097" x="5657850" y="3579813"/>
          <p14:tracePt t="515112" x="5670550" y="3567113"/>
          <p14:tracePt t="515118" x="5683250" y="3567113"/>
          <p14:tracePt t="515138" x="5695950" y="3567113"/>
          <p14:tracePt t="515149" x="5708650" y="3554413"/>
          <p14:tracePt t="515163" x="5719763" y="3554413"/>
          <p14:tracePt t="515166" x="5732463" y="3541713"/>
          <p14:tracePt t="515180" x="5745163" y="3541713"/>
          <p14:tracePt t="515194" x="5770563" y="3541713"/>
          <p14:tracePt t="515213" x="5795963" y="3541713"/>
          <p14:tracePt t="515229" x="5808663" y="3541713"/>
          <p14:tracePt t="515233" x="5821363" y="3541713"/>
          <p14:tracePt t="515246" x="5845175" y="3541713"/>
          <p14:tracePt t="515263" x="5857875" y="3541713"/>
          <p14:tracePt t="515279" x="5883275" y="3541713"/>
          <p14:tracePt t="515295" x="5908675" y="3541713"/>
          <p14:tracePt t="515313" x="5921375" y="3541713"/>
          <p14:tracePt t="515343" x="5921375" y="3529013"/>
          <p14:tracePt t="518254" x="5908675" y="3529013"/>
          <p14:tracePt t="518269" x="5708650" y="3479800"/>
          <p14:tracePt t="518290" x="5457825" y="3416300"/>
          <p14:tracePt t="518296" x="5319713" y="3378200"/>
          <p14:tracePt t="518310" x="5106988" y="3316288"/>
          <p14:tracePt t="518316" x="5045075" y="3290888"/>
          <p14:tracePt t="518329" x="4881563" y="3241675"/>
          <p14:tracePt t="518337" x="4819650" y="3203575"/>
          <p14:tracePt t="518346" x="4768850" y="3178175"/>
          <p14:tracePt t="518349" x="4719638" y="3165475"/>
          <p14:tracePt t="518357" x="4643438" y="3116263"/>
          <p14:tracePt t="518368" x="4581525" y="3090863"/>
          <p14:tracePt t="518370" x="4468813" y="3041650"/>
          <p14:tracePt t="518376" x="4381500" y="2978150"/>
          <p14:tracePt t="518391" x="4181475" y="2903538"/>
          <p14:tracePt t="518396" x="4117975" y="2878138"/>
          <p14:tracePt t="518412" x="4043363" y="2852738"/>
          <p14:tracePt t="518416" x="4030663" y="2852738"/>
          <p14:tracePt t="518431" x="3979863" y="2828925"/>
          <p14:tracePt t="518438" x="3968750" y="2828925"/>
          <p14:tracePt t="518448" x="3956050" y="2828925"/>
          <p14:tracePt t="518452" x="3943350" y="2828925"/>
          <p14:tracePt t="518465" x="3917950" y="2816225"/>
          <p14:tracePt t="518480" x="3892550" y="2790825"/>
          <p14:tracePt t="518496" x="3867150" y="2765425"/>
          <p14:tracePt t="518499" x="3843338" y="2740025"/>
          <p14:tracePt t="518513" x="3830638" y="2728913"/>
          <p14:tracePt t="518528" x="3805238" y="2703513"/>
          <p14:tracePt t="518546" x="3779838" y="2690813"/>
          <p14:tracePt t="518563" x="3779838" y="2678113"/>
          <p14:tracePt t="518567" x="3767138" y="2665413"/>
          <p14:tracePt t="518581" x="3756025" y="2665413"/>
          <p14:tracePt t="518601" x="3730625" y="2665413"/>
          <p14:tracePt t="518622" x="3717925" y="2665413"/>
          <p14:tracePt t="518636" x="3705225" y="2665413"/>
          <p14:tracePt t="518649" x="3692525" y="2665413"/>
          <p14:tracePt t="518663" x="3679825" y="2665413"/>
          <p14:tracePt t="518677" x="3667125" y="2665413"/>
          <p14:tracePt t="518765" x="3679825" y="2665413"/>
          <p14:tracePt t="518779" x="3692525" y="2665413"/>
          <p14:tracePt t="518794" x="3705225" y="2665413"/>
          <p14:tracePt t="518810" x="3717925" y="2665413"/>
          <p14:tracePt t="518826" x="3756025" y="2665413"/>
          <p14:tracePt t="518841" x="3767138" y="2665413"/>
          <p14:tracePt t="518855" x="3792538" y="2665413"/>
          <p14:tracePt t="518871" x="3817938" y="2665413"/>
          <p14:tracePt t="518875" x="3830638" y="2665413"/>
          <p14:tracePt t="518890" x="3867150" y="2665413"/>
          <p14:tracePt t="518903" x="3879850" y="2665413"/>
          <p14:tracePt t="518912" x="3905250" y="2665413"/>
          <p14:tracePt t="518925" x="3930650" y="2665413"/>
          <p14:tracePt t="518929" x="3968750" y="2665413"/>
          <p14:tracePt t="518943" x="3992563" y="2652713"/>
          <p14:tracePt t="518958" x="4043363" y="2652713"/>
          <p14:tracePt t="518962" x="4068763" y="2652713"/>
          <p14:tracePt t="518975" x="4117975" y="2652713"/>
          <p14:tracePt t="518993" x="4168775" y="2652713"/>
          <p14:tracePt t="519008" x="4230688" y="2652713"/>
          <p14:tracePt t="519013" x="4268788" y="2640013"/>
          <p14:tracePt t="519025" x="4343400" y="2640013"/>
          <p14:tracePt t="519043" x="4468813" y="2627313"/>
          <p14:tracePt t="519059" x="4543425" y="2627313"/>
          <p14:tracePt t="519076" x="4606925" y="2627313"/>
          <p14:tracePt t="519079" x="4643438" y="2627313"/>
          <p14:tracePt t="519093" x="4706938" y="2627313"/>
          <p14:tracePt t="519109" x="4794250" y="2640013"/>
          <p14:tracePt t="519112" x="4832350" y="2640013"/>
          <p14:tracePt t="519125" x="4919663" y="2652713"/>
          <p14:tracePt t="519141" x="5019675" y="2665413"/>
          <p14:tracePt t="519147" x="5057775" y="2665413"/>
          <p14:tracePt t="519161" x="5181600" y="2665413"/>
          <p14:tracePt t="519168" x="5257800" y="2665413"/>
          <p14:tracePt t="519181" x="5383213" y="2678113"/>
          <p14:tracePt t="519197" x="5519738" y="2678113"/>
          <p14:tracePt t="519201" x="5557838" y="2690813"/>
          <p14:tracePt t="519215" x="5732463" y="2703513"/>
          <p14:tracePt t="519221" x="5821363" y="2716213"/>
          <p14:tracePt t="519235" x="5957888" y="2728913"/>
          <p14:tracePt t="519242" x="6008688" y="2728913"/>
          <p14:tracePt t="519259" x="6096000" y="2728913"/>
          <p14:tracePt t="519262" x="6134100" y="2728913"/>
          <p14:tracePt t="519279" x="6221413" y="2728913"/>
          <p14:tracePt t="519283" x="6259513" y="2728913"/>
          <p14:tracePt t="519298" x="6370638" y="2728913"/>
          <p14:tracePt t="519314" x="6508750" y="2728913"/>
          <p14:tracePt t="519331" x="6721475" y="2728913"/>
          <p14:tracePt t="519346" x="6859588" y="2703513"/>
          <p14:tracePt t="519363" x="7146925" y="2690813"/>
          <p14:tracePt t="519379" x="7359650" y="2690813"/>
          <p14:tracePt t="519386" x="7448550" y="2690813"/>
          <p14:tracePt t="519398" x="7523163" y="2703513"/>
          <p14:tracePt t="519415" x="7572375" y="2703513"/>
          <p14:tracePt t="519420" x="7597775" y="2703513"/>
          <p14:tracePt t="519433" x="7635875" y="2703513"/>
          <p14:tracePt t="519451" x="7673975" y="2703513"/>
          <p14:tracePt t="519455" x="7685088" y="2703513"/>
          <p14:tracePt t="519468" x="7723188" y="2690813"/>
          <p14:tracePt t="519483" x="7785100" y="2690813"/>
          <p14:tracePt t="519488" x="7823200" y="2690813"/>
          <p14:tracePt t="519502" x="7897813" y="2690813"/>
          <p14:tracePt t="519509" x="7923213" y="2690813"/>
          <p14:tracePt t="519522" x="8010525" y="2678113"/>
          <p14:tracePt t="519536" x="8135938" y="2652713"/>
          <p14:tracePt t="519542" x="8235950" y="2640013"/>
          <p14:tracePt t="519557" x="8786813" y="2565400"/>
          <p14:tracePt t="519562" x="8950325" y="2552700"/>
          <p14:tracePt t="519576" x="9037638" y="2552700"/>
          <p14:tracePt t="519976" x="9175750" y="2552700"/>
          <p14:tracePt t="519990" x="9375775" y="2552700"/>
          <p14:tracePt t="520005" x="9513888" y="2552700"/>
          <p14:tracePt t="520011" x="9588500" y="2552700"/>
          <p14:tracePt t="520025" x="9801225" y="2552700"/>
          <p14:tracePt t="520041" x="10064750" y="2578100"/>
          <p14:tracePt t="520057" x="10264775" y="2578100"/>
          <p14:tracePt t="520061" x="10339388" y="2578100"/>
          <p14:tracePt t="520075" x="10452100" y="2590800"/>
          <p14:tracePt t="520091" x="10577513" y="2603500"/>
          <p14:tracePt t="520097" x="10639425" y="2603500"/>
          <p14:tracePt t="520110" x="10726738" y="2603500"/>
          <p14:tracePt t="520127" x="10815638" y="2616200"/>
          <p14:tracePt t="520146" x="10902950" y="2616200"/>
          <p14:tracePt t="520162" x="10939463" y="2616200"/>
          <p14:tracePt t="520179" x="10990263" y="2616200"/>
          <p14:tracePt t="520183" x="11028363" y="2616200"/>
          <p14:tracePt t="520196" x="11115675" y="2616200"/>
          <p14:tracePt t="520212" x="11228388" y="2616200"/>
          <p14:tracePt t="520227" x="11303000" y="2616200"/>
          <p14:tracePt t="520244" x="11377613" y="2616200"/>
          <p14:tracePt t="520247" x="11403013" y="2616200"/>
          <p14:tracePt t="520260" x="11441113" y="2616200"/>
          <p14:tracePt t="520275" x="11466513" y="2616200"/>
          <p14:tracePt t="520290" x="11490325" y="2616200"/>
          <p14:tracePt t="520305" x="11515725" y="2616200"/>
          <p14:tracePt t="520319" x="11528425" y="2616200"/>
          <p14:tracePt t="520336" x="11541125" y="2616200"/>
          <p14:tracePt t="520351" x="11541125" y="2627313"/>
          <p14:tracePt t="520354" x="11553825" y="2627313"/>
          <p14:tracePt t="520367" x="11566525" y="2627313"/>
          <p14:tracePt t="520389" x="11566525" y="2640013"/>
          <p14:tracePt t="520411" x="11566525" y="2652713"/>
          <p14:tracePt t="520432" x="11566525" y="2665413"/>
          <p14:tracePt t="520455" x="11553825" y="2678113"/>
          <p14:tracePt t="520469" x="11553825" y="2690813"/>
          <p14:tracePt t="520485" x="11553825" y="2703513"/>
          <p14:tracePt t="520491" x="11541125" y="2703513"/>
          <p14:tracePt t="520501" x="11541125" y="2716213"/>
          <p14:tracePt t="520515" x="11528425" y="2728913"/>
          <p14:tracePt t="520528" x="11515725" y="2740025"/>
          <p14:tracePt t="520532" x="11515725" y="2752725"/>
          <p14:tracePt t="520547" x="11515725" y="2765425"/>
          <p14:tracePt t="520562" x="11503025" y="2778125"/>
          <p14:tracePt t="520568" x="11503025" y="2790825"/>
          <p14:tracePt t="520579" x="11490325" y="2803525"/>
          <p14:tracePt t="520582" x="11490325" y="2816225"/>
          <p14:tracePt t="520596" x="11479213" y="2852738"/>
          <p14:tracePt t="520613" x="11479213" y="2865438"/>
          <p14:tracePt t="520619" x="11466513" y="2890838"/>
          <p14:tracePt t="520632" x="11466513" y="2903538"/>
          <p14:tracePt t="520646" x="11453813" y="2928938"/>
          <p14:tracePt t="520662" x="11453813" y="2941638"/>
          <p14:tracePt t="520678" x="11441113" y="2965450"/>
          <p14:tracePt t="520682" x="11441113" y="2978150"/>
          <p14:tracePt t="520696" x="11441113" y="3003550"/>
          <p14:tracePt t="520712" x="11441113" y="3016250"/>
          <p14:tracePt t="520728" x="11441113" y="3041650"/>
          <p14:tracePt t="520745" x="11441113" y="3054350"/>
          <p14:tracePt t="520747" x="11441113" y="3065463"/>
          <p14:tracePt t="520762" x="11428413" y="3078163"/>
          <p14:tracePt t="520768" x="11428413" y="3090863"/>
          <p14:tracePt t="520778" x="11428413" y="3103563"/>
          <p14:tracePt t="520796" x="11415713" y="3128963"/>
          <p14:tracePt t="520812" x="11415713" y="3141663"/>
          <p14:tracePt t="520819" x="11415713" y="3154363"/>
          <p14:tracePt t="520831" x="11403013" y="3165475"/>
          <p14:tracePt t="520832" x="11403013" y="3178175"/>
          <p14:tracePt t="520845" x="11403013" y="3190875"/>
          <p14:tracePt t="520863" x="11390313" y="3216275"/>
          <p14:tracePt t="520879" x="11390313" y="3228975"/>
          <p14:tracePt t="520882" x="11390313" y="3241675"/>
          <p14:tracePt t="520896" x="11390313" y="3254375"/>
          <p14:tracePt t="520913" x="11390313" y="3267075"/>
          <p14:tracePt t="520932" x="11377613" y="3290888"/>
          <p14:tracePt t="520947" x="11377613" y="3303588"/>
          <p14:tracePt t="520963" x="11366500" y="3316288"/>
          <p14:tracePt t="520967" x="11366500" y="3328988"/>
          <p14:tracePt t="520979" x="11353800" y="3341688"/>
          <p14:tracePt t="520996" x="11353800" y="3354388"/>
          <p14:tracePt t="521012" x="11341100" y="3367088"/>
          <p14:tracePt t="521028" x="11341100" y="3378200"/>
          <p14:tracePt t="521032" x="11328400" y="3390900"/>
          <p14:tracePt t="521046" x="11315700" y="3403600"/>
          <p14:tracePt t="521061" x="11303000" y="3403600"/>
          <p14:tracePt t="521068" x="11290300" y="3403600"/>
          <p14:tracePt t="521082" x="11277600" y="3403600"/>
          <p14:tracePt t="521096" x="11253788" y="3403600"/>
          <p14:tracePt t="521112" x="11241088" y="3403600"/>
          <p14:tracePt t="521128" x="11215688" y="3403600"/>
          <p14:tracePt t="521133" x="11202988" y="3390900"/>
          <p14:tracePt t="521146" x="11153775" y="3390900"/>
          <p14:tracePt t="521162" x="11102975" y="3367088"/>
          <p14:tracePt t="521179" x="11052175" y="3354388"/>
          <p14:tracePt t="521182" x="11015663" y="3341688"/>
          <p14:tracePt t="521197" x="10952163" y="3328988"/>
          <p14:tracePt t="521212" x="10902950" y="3316288"/>
          <p14:tracePt t="521220" x="10877550" y="3316288"/>
          <p14:tracePt t="521231" x="10852150" y="3316288"/>
          <p14:tracePt t="521233" x="10815638" y="3303588"/>
          <p14:tracePt t="521247" x="10777538" y="3290888"/>
          <p14:tracePt t="521262" x="10726738" y="3290888"/>
          <p14:tracePt t="521279" x="10690225" y="3290888"/>
          <p14:tracePt t="521283" x="10677525" y="3290888"/>
          <p14:tracePt t="521295" x="10652125" y="3290888"/>
          <p14:tracePt t="521298" x="10626725" y="3290888"/>
          <p14:tracePt t="521313" x="10577513" y="3290888"/>
          <p14:tracePt t="521329" x="10526713" y="3303588"/>
          <p14:tracePt t="521333" x="10502900" y="3303588"/>
          <p14:tracePt t="521345" x="10464800" y="3303588"/>
          <p14:tracePt t="521348" x="10439400" y="3316288"/>
          <p14:tracePt t="521363" x="10390188" y="3316288"/>
          <p14:tracePt t="521378" x="10339388" y="3316288"/>
          <p14:tracePt t="521397" x="10264775" y="3316288"/>
          <p14:tracePt t="521413" x="10201275" y="3328988"/>
          <p14:tracePt t="521417" x="10177463" y="3328988"/>
          <p14:tracePt t="521429" x="10126663" y="3341688"/>
          <p14:tracePt t="521445" x="10064750" y="3341688"/>
          <p14:tracePt t="521451" x="10039350" y="3341688"/>
          <p14:tracePt t="521462" x="10001250" y="3341688"/>
          <p14:tracePt t="521465" x="9952038" y="3341688"/>
          <p14:tracePt t="521478" x="9875838" y="3341688"/>
          <p14:tracePt t="521495" x="9801225" y="3341688"/>
          <p14:tracePt t="521499" x="9763125" y="3341688"/>
          <p14:tracePt t="521513" x="9688513" y="3341688"/>
          <p14:tracePt t="521529" x="9637713" y="3354388"/>
          <p14:tracePt t="521532" x="9601200" y="3354388"/>
          <p14:tracePt t="521545" x="9550400" y="3354388"/>
          <p14:tracePt t="521562" x="9463088" y="3354388"/>
          <p14:tracePt t="521566" x="9413875" y="3354388"/>
          <p14:tracePt t="521580" x="9350375" y="3367088"/>
          <p14:tracePt t="521581" x="9312275" y="3367088"/>
          <p14:tracePt t="521596" x="9237663" y="3378200"/>
          <p14:tracePt t="521600" x="9199563" y="3378200"/>
          <p14:tracePt t="521615" x="9150350" y="3390900"/>
          <p14:tracePt t="521629" x="9099550" y="3390900"/>
          <p14:tracePt t="521644" x="9037638" y="3390900"/>
          <p14:tracePt t="521648" x="8999538" y="3403600"/>
          <p14:tracePt t="521663" x="8937625" y="3416300"/>
          <p14:tracePt t="521678" x="8874125" y="3429000"/>
          <p14:tracePt t="521682" x="8837613" y="3429000"/>
          <p14:tracePt t="521696" x="8763000" y="3454400"/>
          <p14:tracePt t="521712" x="8712200" y="3467100"/>
          <p14:tracePt t="521717" x="8661400" y="3479800"/>
          <p14:tracePt t="521728" x="8637588" y="3479800"/>
          <p14:tracePt t="521731" x="8612188" y="3490913"/>
          <p14:tracePt t="521745" x="8537575" y="3503613"/>
          <p14:tracePt t="521752" x="8499475" y="3516313"/>
          <p14:tracePt t="521765" x="8435975" y="3529013"/>
          <p14:tracePt t="521771" x="8412163" y="3541713"/>
          <p14:tracePt t="521784" x="8361363" y="3554413"/>
          <p14:tracePt t="521791" x="8324850" y="3567113"/>
          <p14:tracePt t="521806" x="8274050" y="3579813"/>
          <p14:tracePt t="521813" x="8248650" y="3579813"/>
          <p14:tracePt t="521823" x="8212138" y="3590925"/>
          <p14:tracePt t="521826" x="8186738" y="3603625"/>
          <p14:tracePt t="521841" x="8123238" y="3616325"/>
          <p14:tracePt t="521846" x="8086725" y="3616325"/>
          <p14:tracePt t="521860" x="7999413" y="3629025"/>
          <p14:tracePt t="521876" x="7910513" y="3641725"/>
          <p14:tracePt t="521880" x="7848600" y="3641725"/>
          <p14:tracePt t="521891" x="7761288" y="3654425"/>
          <p14:tracePt t="521894" x="7723188" y="3654425"/>
          <p14:tracePt t="521909" x="7648575" y="3667125"/>
          <p14:tracePt t="521925" x="7572375" y="3667125"/>
          <p14:tracePt t="521929" x="7535863" y="3667125"/>
          <p14:tracePt t="521941" x="7459663" y="3679825"/>
          <p14:tracePt t="521956" x="7385050" y="3679825"/>
          <p14:tracePt t="521969" x="7348538" y="3692525"/>
          <p14:tracePt t="521982" x="7297738" y="3692525"/>
          <p14:tracePt t="521997" x="7246938" y="3692525"/>
          <p14:tracePt t="522012" x="7210425" y="3692525"/>
          <p14:tracePt t="522016" x="7197725" y="3692525"/>
          <p14:tracePt t="522028" x="7172325" y="3692525"/>
          <p14:tracePt t="522031" x="7159625" y="3692525"/>
          <p14:tracePt t="522045" x="7123113" y="3692525"/>
          <p14:tracePt t="522050" x="7110413" y="3692525"/>
          <p14:tracePt t="522061" x="7097713" y="3692525"/>
          <p14:tracePt t="522065" x="7072313" y="3692525"/>
          <p14:tracePt t="522079" x="7046913" y="3692525"/>
          <p14:tracePt t="522085" x="7034213" y="3692525"/>
          <p14:tracePt t="522098" x="6997700" y="3692525"/>
          <p14:tracePt t="522113" x="6959600" y="3692525"/>
          <p14:tracePt t="522129" x="6934200" y="3692525"/>
          <p14:tracePt t="522132" x="6910388" y="3692525"/>
          <p14:tracePt t="522146" x="6872288" y="3692525"/>
          <p14:tracePt t="522162" x="6834188" y="3679825"/>
          <p14:tracePt t="522166" x="6808788" y="3679825"/>
          <p14:tracePt t="522180" x="6772275" y="3667125"/>
          <p14:tracePt t="522196" x="6734175" y="3667125"/>
          <p14:tracePt t="522201" x="6708775" y="3667125"/>
          <p14:tracePt t="522213" x="6672263" y="3667125"/>
          <p14:tracePt t="522229" x="6621463" y="3641725"/>
          <p14:tracePt t="522235" x="6596063" y="3641725"/>
          <p14:tracePt t="522247" x="6559550" y="3629025"/>
          <p14:tracePt t="522262" x="6508750" y="3616325"/>
          <p14:tracePt t="522278" x="6472238" y="3603625"/>
          <p14:tracePt t="522282" x="6446838" y="3603625"/>
          <p14:tracePt t="522296" x="6408738" y="3603625"/>
          <p14:tracePt t="522311" x="6359525" y="3590925"/>
          <p14:tracePt t="522316" x="6346825" y="3590925"/>
          <p14:tracePt t="522329" x="6308725" y="3579813"/>
          <p14:tracePt t="522346" x="6259513" y="3567113"/>
          <p14:tracePt t="522361" x="6234113" y="3567113"/>
          <p14:tracePt t="522364" x="6221413" y="3554413"/>
          <p14:tracePt t="522378" x="6208713" y="3554413"/>
          <p14:tracePt t="522384" x="6170613" y="3554413"/>
          <p14:tracePt t="522394" x="6170613" y="3541713"/>
          <p14:tracePt t="522398" x="6157913" y="3541713"/>
          <p14:tracePt t="522412" x="6134100" y="3529013"/>
          <p14:tracePt t="522418" x="6121400" y="3529013"/>
          <p14:tracePt t="522429" x="6108700" y="3529013"/>
          <p14:tracePt t="522432" x="6096000" y="3529013"/>
          <p14:tracePt t="522446" x="6083300" y="3529013"/>
          <p14:tracePt t="522462" x="6070600" y="3529013"/>
          <p14:tracePt t="522466" x="6057900" y="3529013"/>
          <p14:tracePt t="522479" x="6045200" y="3529013"/>
          <p14:tracePt t="522495" x="6034088" y="3529013"/>
          <p14:tracePt t="522499" x="6021388" y="3541713"/>
          <p14:tracePt t="522520" x="5995988" y="3541713"/>
          <p14:tracePt t="522541" x="5983288" y="3541713"/>
          <p14:tracePt t="529325" x="6008688" y="3529013"/>
          <p14:tracePt t="529344" x="6083300" y="3503613"/>
          <p14:tracePt t="529346" x="6146800" y="3467100"/>
          <p14:tracePt t="529361" x="6246813" y="3416300"/>
          <p14:tracePt t="529365" x="6296025" y="3378200"/>
          <p14:tracePt t="529371" x="6359525" y="3354388"/>
          <p14:tracePt t="529385" x="6383338" y="3341688"/>
          <p14:tracePt t="529386" x="6421438" y="3303588"/>
          <p14:tracePt t="529392" x="6459538" y="3290888"/>
          <p14:tracePt t="529399" x="6496050" y="3267075"/>
          <p14:tracePt t="529415" x="6546850" y="3228975"/>
          <p14:tracePt t="529420" x="6559550" y="3216275"/>
          <p14:tracePt t="529426" x="6584950" y="3190875"/>
          <p14:tracePt t="529442" x="6646863" y="3154363"/>
          <p14:tracePt t="529446" x="6672263" y="3141663"/>
          <p14:tracePt t="529453" x="6708775" y="3103563"/>
          <p14:tracePt t="529460" x="6759575" y="3065463"/>
          <p14:tracePt t="529473" x="6910388" y="2952750"/>
          <p14:tracePt t="529481" x="6946900" y="2928938"/>
          <p14:tracePt t="529487" x="6997700" y="2890838"/>
          <p14:tracePt t="529500" x="7021513" y="2865438"/>
          <p14:tracePt t="529503" x="7085013" y="2816225"/>
          <p14:tracePt t="529508" x="7110413" y="2790825"/>
          <p14:tracePt t="529527" x="7146925" y="2765425"/>
          <p14:tracePt t="529529" x="7172325" y="2752725"/>
          <p14:tracePt t="529537" x="7197725" y="2728913"/>
          <p14:tracePt t="529551" x="7235825" y="2690813"/>
          <p14:tracePt t="529557" x="7272338" y="2678113"/>
          <p14:tracePt t="529563" x="7285038" y="2665413"/>
          <p14:tracePt t="529576" x="7323138" y="2627313"/>
          <p14:tracePt t="529582" x="7335838" y="2590800"/>
          <p14:tracePt t="529600" x="7372350" y="2565400"/>
          <p14:tracePt t="529603" x="7397750" y="2527300"/>
          <p14:tracePt t="529610" x="7410450" y="2516188"/>
          <p14:tracePt t="529625" x="7435850" y="2478088"/>
          <p14:tracePt t="529630" x="7459663" y="2465388"/>
          <p14:tracePt t="529646" x="7497763" y="2403475"/>
          <p14:tracePt t="529650" x="7523163" y="2352675"/>
          <p14:tracePt t="529659" x="7523163" y="2290763"/>
          <p14:tracePt t="529673" x="7585075" y="2114550"/>
          <p14:tracePt t="529678" x="7610475" y="2039938"/>
          <p14:tracePt t="529696" x="7648575" y="1901825"/>
          <p14:tracePt t="529700" x="7673975" y="1839913"/>
          <p14:tracePt t="529706" x="7685088" y="1801813"/>
          <p14:tracePt t="529721" x="7697788" y="1739900"/>
          <p14:tracePt t="529725" x="7697788" y="1727200"/>
          <p14:tracePt t="529745" x="7710488" y="1663700"/>
          <p14:tracePt t="529753" x="7710488" y="1639888"/>
          <p14:tracePt t="529767" x="7723188" y="1601788"/>
          <p14:tracePt t="529774" x="7723188" y="1589088"/>
          <p14:tracePt t="529788" x="7735888" y="1552575"/>
          <p14:tracePt t="529794" x="7735888" y="1539875"/>
          <p14:tracePt t="529808" x="7735888" y="1514475"/>
          <p14:tracePt t="529814" x="7735888" y="1489075"/>
          <p14:tracePt t="529828" x="7748588" y="1463675"/>
          <p14:tracePt t="529843" x="7761288" y="1414463"/>
          <p14:tracePt t="529848" x="7761288" y="1401763"/>
          <p14:tracePt t="529863" x="7773988" y="1350963"/>
          <p14:tracePt t="529870" x="7773988" y="1327150"/>
          <p14:tracePt t="529882" x="7773988" y="1289050"/>
          <p14:tracePt t="529903" x="7785100" y="1201738"/>
          <p14:tracePt t="529925" x="7785100" y="1138238"/>
          <p14:tracePt t="529941" x="7785100" y="1101725"/>
          <p14:tracePt t="529944" x="7785100" y="1089025"/>
          <p14:tracePt t="529957" x="7785100" y="1050925"/>
          <p14:tracePt t="529973" x="7785100" y="1014413"/>
          <p14:tracePt t="529988" x="7773988" y="963613"/>
          <p14:tracePt t="530004" x="7761288" y="925513"/>
          <p14:tracePt t="530007" x="7761288" y="901700"/>
          <p14:tracePt t="530022" x="7761288" y="850900"/>
          <p14:tracePt t="530026" x="7761288" y="838200"/>
          <p14:tracePt t="530041" x="7748588" y="801688"/>
          <p14:tracePt t="530058" x="7735888" y="750888"/>
          <p14:tracePt t="530074" x="7735888" y="725488"/>
          <p14:tracePt t="530080" x="7723188" y="700088"/>
          <p14:tracePt t="530094" x="7710488" y="676275"/>
          <p14:tracePt t="530111" x="7710488" y="650875"/>
          <p14:tracePt t="530115" x="7710488" y="638175"/>
          <p14:tracePt t="530130" x="7710488" y="625475"/>
          <p14:tracePt t="530135" x="7697788" y="600075"/>
          <p14:tracePt t="530148" x="7697788" y="576263"/>
          <p14:tracePt t="530165" x="7697788" y="563563"/>
          <p14:tracePt t="530170" x="7697788" y="538163"/>
          <p14:tracePt t="530182" x="7697788" y="525463"/>
          <p14:tracePt t="530197" x="7697788" y="512763"/>
          <p14:tracePt t="530216" x="7697788" y="487363"/>
          <p14:tracePt t="530257" x="7697788" y="476250"/>
          <p14:tracePt t="530326" x="7697788" y="463550"/>
          <p14:tracePt t="531169" x="7685088" y="463550"/>
          <p14:tracePt t="531442" x="7685088" y="476250"/>
          <p14:tracePt t="531598" x="7685088" y="487363"/>
          <p14:tracePt t="531614" x="7673975" y="487363"/>
          <p14:tracePt t="531639" x="7673975" y="500063"/>
          <p14:tracePt t="531680" x="7673975" y="512763"/>
          <p14:tracePt t="531714" x="7661275" y="512763"/>
          <p14:tracePt t="532191" x="7661275" y="525463"/>
          <p14:tracePt t="532320" x="7661275" y="538163"/>
          <p14:tracePt t="532335" x="7661275" y="550863"/>
          <p14:tracePt t="532348" x="7648575" y="550863"/>
          <p14:tracePt t="532381" x="7648575" y="563563"/>
          <p14:tracePt t="533538" x="7648575" y="576263"/>
          <p14:tracePt t="533579" x="7635875" y="576263"/>
          <p14:tracePt t="533722" x="7623175" y="576263"/>
          <p14:tracePt t="533797" x="7610475" y="576263"/>
          <p14:tracePt t="533824" x="7610475" y="588963"/>
          <p14:tracePt t="533852" x="7610475" y="600075"/>
          <p14:tracePt t="533885" x="7610475" y="612775"/>
          <p14:tracePt t="533899" x="7610475" y="625475"/>
          <p14:tracePt t="533921" x="7610475" y="638175"/>
          <p14:tracePt t="533936" x="7610475" y="650875"/>
          <p14:tracePt t="533950" x="7610475" y="663575"/>
          <p14:tracePt t="533965" x="7610475" y="676275"/>
          <p14:tracePt t="533981" x="7610475" y="688975"/>
          <p14:tracePt t="533996" x="7610475" y="712788"/>
          <p14:tracePt t="534014" x="7610475" y="738188"/>
          <p14:tracePt t="534030" x="7610475" y="763588"/>
          <p14:tracePt t="534049" x="7610475" y="812800"/>
          <p14:tracePt t="534066" x="7610475" y="838200"/>
          <p14:tracePt t="534080" x="7623175" y="876300"/>
          <p14:tracePt t="534084" x="7635875" y="889000"/>
          <p14:tracePt t="534098" x="7635875" y="938213"/>
          <p14:tracePt t="534120" x="7635875" y="989013"/>
          <p14:tracePt t="534124" x="7648575" y="1014413"/>
          <p14:tracePt t="534140" x="7661275" y="1050925"/>
          <p14:tracePt t="534145" x="7661275" y="1076325"/>
          <p14:tracePt t="534158" x="7673975" y="1138238"/>
          <p14:tracePt t="534175" x="7673975" y="1176338"/>
          <p14:tracePt t="534178" x="7685088" y="1201738"/>
          <p14:tracePt t="534192" x="7685088" y="1263650"/>
          <p14:tracePt t="534212" x="7697788" y="1327150"/>
          <p14:tracePt t="534228" x="7710488" y="1376363"/>
          <p14:tracePt t="534247" x="7710488" y="1450975"/>
          <p14:tracePt t="534262" x="7723188" y="1501775"/>
          <p14:tracePt t="534268" x="7735888" y="1539875"/>
          <p14:tracePt t="534281" x="7735888" y="1576388"/>
          <p14:tracePt t="534290" x="7735888" y="1601788"/>
          <p14:tracePt t="534302" x="7735888" y="1663700"/>
          <p14:tracePt t="534309" x="7748588" y="1689100"/>
          <p14:tracePt t="534323" x="7761288" y="1776413"/>
          <p14:tracePt t="534340" x="7761288" y="1876425"/>
          <p14:tracePt t="534343" x="7761288" y="1914525"/>
          <p14:tracePt t="534357" x="7761288" y="1989138"/>
          <p14:tracePt t="534362" x="7761288" y="2001838"/>
          <p14:tracePt t="534376" x="7761288" y="2052638"/>
          <p14:tracePt t="534391" x="7761288" y="2089150"/>
          <p14:tracePt t="534406" x="7761288" y="2127250"/>
          <p14:tracePt t="534410" x="7761288" y="2139950"/>
          <p14:tracePt t="534424" x="7761288" y="2165350"/>
          <p14:tracePt t="534439" x="7761288" y="2201863"/>
          <p14:tracePt t="534453" x="7761288" y="2214563"/>
          <p14:tracePt t="534459" x="7761288" y="2239963"/>
          <p14:tracePt t="534473" x="7761288" y="2252663"/>
          <p14:tracePt t="534488" x="7761288" y="2265363"/>
          <p14:tracePt t="534503" x="7761288" y="2290763"/>
          <p14:tracePt t="534507" x="7761288" y="2303463"/>
          <p14:tracePt t="534521" x="7761288" y="2327275"/>
          <p14:tracePt t="534537" x="7761288" y="2352675"/>
          <p14:tracePt t="534541" x="7761288" y="2365375"/>
          <p14:tracePt t="534555" x="7761288" y="2414588"/>
          <p14:tracePt t="534570" x="7761288" y="2439988"/>
          <p14:tracePt t="534574" x="7761288" y="2478088"/>
          <p14:tracePt t="534588" x="7761288" y="2503488"/>
          <p14:tracePt t="534604" x="7761288" y="2527300"/>
          <p14:tracePt t="534619" x="7761288" y="2565400"/>
          <p14:tracePt t="534634" x="7761288" y="2578100"/>
          <p14:tracePt t="534637" x="7761288" y="2603500"/>
          <p14:tracePt t="534652" x="7761288" y="2616200"/>
          <p14:tracePt t="534656" x="7761288" y="2640013"/>
          <p14:tracePt t="534669" x="7761288" y="2652713"/>
          <p14:tracePt t="534683" x="7761288" y="2678113"/>
          <p14:tracePt t="534698" x="7761288" y="2690813"/>
          <p14:tracePt t="534715" x="7761288" y="2703513"/>
          <p14:tracePt t="534730" x="7748588" y="2716213"/>
          <p14:tracePt t="534751" x="7748588" y="2728913"/>
          <p14:tracePt t="534785" x="7748588" y="2740025"/>
          <p14:tracePt t="534806" x="7748588" y="2752725"/>
          <p14:tracePt t="534928" x="7735888" y="2752725"/>
          <p14:tracePt t="535016" x="7723188" y="2752725"/>
          <p14:tracePt t="541808" x="7723188" y="2740025"/>
          <p14:tracePt t="541977" x="7735888" y="2740025"/>
          <p14:tracePt t="541991" x="7735888" y="2752725"/>
          <p14:tracePt t="542011" x="7748588" y="2765425"/>
          <p14:tracePt t="542024" x="7761288" y="2790825"/>
          <p14:tracePt t="542040" x="7761288" y="2803525"/>
          <p14:tracePt t="542045" x="7773988" y="2816225"/>
          <p14:tracePt t="542060" x="7773988" y="2828925"/>
          <p14:tracePt t="542066" x="7773988" y="2840038"/>
          <p14:tracePt t="542079" x="7785100" y="2852738"/>
          <p14:tracePt t="542095" x="7785100" y="2890838"/>
          <p14:tracePt t="542113" x="7797800" y="2928938"/>
          <p14:tracePt t="542129" x="7797800" y="2941638"/>
          <p14:tracePt t="542147" x="7797800" y="2965450"/>
          <p14:tracePt t="542162" x="7797800" y="2978150"/>
          <p14:tracePt t="542182" x="7810500" y="3016250"/>
          <p14:tracePt t="542199" x="7810500" y="3041650"/>
          <p14:tracePt t="542202" x="7810500" y="3054350"/>
          <p14:tracePt t="542217" x="7810500" y="3078163"/>
          <p14:tracePt t="542223" x="7810500" y="3103563"/>
          <p14:tracePt t="542245" x="7810500" y="3116263"/>
          <p14:tracePt t="542248" x="7810500" y="3128963"/>
          <p14:tracePt t="542262" x="7810500" y="3141663"/>
          <p14:tracePt t="542278" x="7810500" y="3165475"/>
          <p14:tracePt t="542296" x="7810500" y="3190875"/>
          <p14:tracePt t="542311" x="7810500" y="3203575"/>
          <p14:tracePt t="542317" x="7810500" y="3216275"/>
          <p14:tracePt t="542330" x="7810500" y="3228975"/>
          <p14:tracePt t="542344" x="7810500" y="3254375"/>
          <p14:tracePt t="542362" x="7810500" y="3278188"/>
          <p14:tracePt t="542379" x="7810500" y="3290888"/>
          <p14:tracePt t="542394" x="7810500" y="3303588"/>
          <p14:tracePt t="542398" x="7810500" y="3316288"/>
          <p14:tracePt t="542412" x="7810500" y="3328988"/>
          <p14:tracePt t="542432" x="7810500" y="3341688"/>
          <p14:tracePt t="542446" x="7810500" y="3354388"/>
          <p14:tracePt t="542461" x="7810500" y="3367088"/>
          <p14:tracePt t="542467" x="7797800" y="3367088"/>
          <p14:tracePt t="542477" x="7797800" y="3378200"/>
          <p14:tracePt t="542494" x="7797800" y="3390900"/>
          <p14:tracePt t="542510" x="7797800" y="3403600"/>
          <p14:tracePt t="542515" x="7797800" y="3416300"/>
          <p14:tracePt t="542528" x="7797800" y="3429000"/>
          <p14:tracePt t="542544" x="7785100" y="3429000"/>
          <p14:tracePt t="542548" x="7785100" y="3441700"/>
          <p14:tracePt t="542561" x="7773988" y="3441700"/>
          <p14:tracePt t="542578" x="7773988" y="3467100"/>
          <p14:tracePt t="542595" x="7773988" y="3479800"/>
          <p14:tracePt t="542611" x="7761288" y="3490913"/>
          <p14:tracePt t="542630" x="7761288" y="3503613"/>
          <p14:tracePt t="542658" x="7748588" y="3503613"/>
          <p14:tracePt t="542669" x="7748588" y="3516313"/>
          <p14:tracePt t="542681" x="7735888" y="3516313"/>
          <p14:tracePt t="542698" x="7735888" y="3529013"/>
          <p14:tracePt t="542773" x="7723188" y="3529013"/>
          <p14:tracePt t="556406" x="7723188" y="3516313"/>
          <p14:tracePt t="556426" x="7723188" y="3503613"/>
          <p14:tracePt t="556440" x="7723188" y="3490913"/>
          <p14:tracePt t="556456" x="7723188" y="3467100"/>
          <p14:tracePt t="556473" x="7723188" y="3441700"/>
          <p14:tracePt t="556489" x="7723188" y="3416300"/>
          <p14:tracePt t="556505" x="7723188" y="3390900"/>
          <p14:tracePt t="556508" x="7723188" y="3378200"/>
          <p14:tracePt t="556523" x="7710488" y="3341688"/>
          <p14:tracePt t="556538" x="7697788" y="3303588"/>
          <p14:tracePt t="556541" x="7697788" y="3290888"/>
          <p14:tracePt t="556556" x="7673975" y="3254375"/>
          <p14:tracePt t="556573" x="7661275" y="3190875"/>
          <p14:tracePt t="556576" x="7661275" y="3165475"/>
          <p14:tracePt t="556591" x="7635875" y="3116263"/>
          <p14:tracePt t="556596" x="7623175" y="3078163"/>
          <p14:tracePt t="556609" x="7597775" y="3016250"/>
          <p14:tracePt t="556617" x="7585075" y="2965450"/>
          <p14:tracePt t="556630" x="7548563" y="2865438"/>
          <p14:tracePt t="556639" x="7523163" y="2790825"/>
          <p14:tracePt t="556652" x="7485063" y="2678113"/>
          <p14:tracePt t="556657" x="7485063" y="2627313"/>
          <p14:tracePt t="556674" x="7448550" y="2565400"/>
          <p14:tracePt t="556677" x="7448550" y="2527300"/>
          <p14:tracePt t="556694" x="7435850" y="2490788"/>
          <p14:tracePt t="556698" x="7423150" y="2452688"/>
          <p14:tracePt t="556713" x="7397750" y="2352675"/>
          <p14:tracePt t="556718" x="7385050" y="2290763"/>
          <p14:tracePt t="556735" x="7359650" y="2001838"/>
          <p14:tracePt t="556739" x="7359650" y="1752600"/>
          <p14:tracePt t="556745" x="7348538" y="1539875"/>
          <p14:tracePt t="556759" x="7348538" y="1238250"/>
          <p14:tracePt t="556767" x="7335838" y="1063625"/>
          <p14:tracePt t="556780" x="7335838" y="738188"/>
          <p14:tracePt t="556789" x="7335838" y="676275"/>
          <p14:tracePt t="556801" x="7348538" y="563563"/>
          <p14:tracePt t="556807" x="7348538" y="538163"/>
          <p14:tracePt t="556821" x="7348538" y="487363"/>
          <p14:tracePt t="556837" x="7348538" y="463550"/>
          <p14:tracePt t="556854" x="7348538" y="450850"/>
          <p14:tracePt t="556869" x="7348538" y="425450"/>
          <p14:tracePt t="556890" x="7348538" y="412750"/>
          <p14:tracePt t="556904" x="7348538" y="387350"/>
          <p14:tracePt t="556923" x="7348538" y="350838"/>
          <p14:tracePt t="556938" x="7348538" y="312738"/>
          <p14:tracePt t="556952" x="7348538" y="263525"/>
          <p14:tracePt t="556970" x="7348538" y="225425"/>
          <p14:tracePt t="556985" x="7348538" y="200025"/>
          <p14:tracePt t="557001" x="7348538" y="187325"/>
          <p14:tracePt t="557017" x="7348538" y="161925"/>
          <p14:tracePt t="557032" x="7348538" y="150813"/>
          <p14:tracePt t="557059" x="7348538" y="138113"/>
          <p14:tracePt t="557134" x="7348538" y="150813"/>
          <p14:tracePt t="557148" x="7348538" y="161925"/>
          <p14:tracePt t="557155" x="7348538" y="174625"/>
          <p14:tracePt t="557172" x="7335838" y="174625"/>
          <p14:tracePt t="557175" x="7335838" y="187325"/>
          <p14:tracePt t="557192" x="7335838" y="200025"/>
          <p14:tracePt t="557195" x="7323138" y="212725"/>
          <p14:tracePt t="557212" x="7323138" y="238125"/>
          <p14:tracePt t="557216" x="7310438" y="250825"/>
          <p14:tracePt t="557229" x="7297738" y="300038"/>
          <p14:tracePt t="557235" x="7285038" y="325438"/>
          <p14:tracePt t="557245" x="7285038" y="363538"/>
          <p14:tracePt t="557250" x="7272338" y="387350"/>
          <p14:tracePt t="557263" x="7272338" y="450850"/>
          <p14:tracePt t="557271" x="7272338" y="476250"/>
          <p14:tracePt t="557282" x="7272338" y="525463"/>
          <p14:tracePt t="557290" x="7272338" y="563563"/>
          <p14:tracePt t="557300" x="7272338" y="612775"/>
          <p14:tracePt t="557304" x="7272338" y="638175"/>
          <p14:tracePt t="557314" x="7272338" y="676275"/>
          <p14:tracePt t="557318" x="7272338" y="712788"/>
          <p14:tracePt t="557330" x="7272338" y="788988"/>
          <p14:tracePt t="557344" x="7272338" y="850900"/>
          <p14:tracePt t="557361" x="7272338" y="912813"/>
          <p14:tracePt t="557364" x="7272338" y="938213"/>
          <p14:tracePt t="557376" x="7272338" y="976313"/>
          <p14:tracePt t="557379" x="7272338" y="1001713"/>
          <p14:tracePt t="557394" x="7272338" y="1063625"/>
          <p14:tracePt t="557399" x="7272338" y="1089025"/>
          <p14:tracePt t="557412" x="7272338" y="1114425"/>
          <p14:tracePt t="557415" x="7272338" y="1138238"/>
          <p14:tracePt t="557428" x="7285038" y="1227138"/>
          <p14:tracePt t="557443" x="7285038" y="1263650"/>
          <p14:tracePt t="557447" x="7285038" y="1289050"/>
          <p14:tracePt t="557461" x="7297738" y="1339850"/>
          <p14:tracePt t="557477" x="7310438" y="1401763"/>
          <p14:tracePt t="557494" x="7323138" y="1450975"/>
          <p14:tracePt t="557510" x="7335838" y="1489075"/>
          <p14:tracePt t="557515" x="7335838" y="1514475"/>
          <p14:tracePt t="557527" x="7335838" y="1563688"/>
          <p14:tracePt t="557543" x="7348538" y="1601788"/>
          <p14:tracePt t="557548" x="7348538" y="1614488"/>
          <p14:tracePt t="557559" x="7359650" y="1639888"/>
          <p14:tracePt t="557562" x="7359650" y="1652588"/>
          <p14:tracePt t="557577" x="7359650" y="1701800"/>
          <p14:tracePt t="557593" x="7359650" y="1727200"/>
          <p14:tracePt t="557597" x="7372350" y="1739900"/>
          <p14:tracePt t="557611" x="7372350" y="1789113"/>
          <p14:tracePt t="557627" x="7385050" y="1827213"/>
          <p14:tracePt t="557631" x="7397750" y="1852613"/>
          <p14:tracePt t="557644" x="7410450" y="1889125"/>
          <p14:tracePt t="557660" x="7423150" y="1939925"/>
          <p14:tracePt t="557665" x="7423150" y="1965325"/>
          <p14:tracePt t="557678" x="7435850" y="2001838"/>
          <p14:tracePt t="557694" x="7459663" y="2078038"/>
          <p14:tracePt t="557698" x="7459663" y="2101850"/>
          <p14:tracePt t="557710" x="7485063" y="2152650"/>
          <p14:tracePt t="557712" x="7485063" y="2190750"/>
          <p14:tracePt t="557727" x="7510463" y="2327275"/>
          <p14:tracePt t="557733" x="7523163" y="2365375"/>
          <p14:tracePt t="557743" x="7523163" y="2403475"/>
          <p14:tracePt t="557746" x="7535863" y="2439988"/>
          <p14:tracePt t="557760" x="7535863" y="2490788"/>
          <p14:tracePt t="557767" x="7548563" y="2503488"/>
          <p14:tracePt t="557777" x="7548563" y="2527300"/>
          <p14:tracePt t="557780" x="7548563" y="2540000"/>
          <p14:tracePt t="557793" x="7548563" y="2578100"/>
          <p14:tracePt t="557810" x="7548563" y="2603500"/>
          <p14:tracePt t="557814" x="7548563" y="2616200"/>
          <p14:tracePt t="557826" x="7548563" y="2627313"/>
          <p14:tracePt t="557828" x="7548563" y="2640013"/>
          <p14:tracePt t="557844" x="7548563" y="2665413"/>
          <p14:tracePt t="557849" x="7548563" y="2678113"/>
          <p14:tracePt t="557859" x="7548563" y="2690813"/>
          <p14:tracePt t="557861" x="7548563" y="2703513"/>
          <p14:tracePt t="557877" x="7548563" y="2716213"/>
          <p14:tracePt t="557894" x="7548563" y="2728913"/>
          <p14:tracePt t="557896" x="7548563" y="2740025"/>
          <p14:tracePt t="557910" x="7548563" y="2765425"/>
          <p14:tracePt t="557927" x="7548563" y="2778125"/>
          <p14:tracePt t="557930" x="7548563" y="2790825"/>
          <p14:tracePt t="557944" x="7548563" y="2803525"/>
          <p14:tracePt t="557960" x="7548563" y="2828925"/>
          <p14:tracePt t="557981" x="7548563" y="2840038"/>
          <p14:tracePt t="557999" x="7548563" y="2852738"/>
          <p14:tracePt t="558018" x="7548563" y="2878138"/>
          <p14:tracePt t="558032" x="7548563" y="2890838"/>
          <p14:tracePt t="558046" x="7548563" y="2916238"/>
          <p14:tracePt t="558060" x="7548563" y="2928938"/>
          <p14:tracePt t="558075" x="7548563" y="2941638"/>
          <p14:tracePt t="558094" x="7548563" y="2965450"/>
          <p14:tracePt t="558109" x="7548563" y="2990850"/>
          <p14:tracePt t="558127" x="7548563" y="3016250"/>
          <p14:tracePt t="558143" x="7548563" y="3041650"/>
          <p14:tracePt t="558161" x="7548563" y="3065463"/>
          <p14:tracePt t="558177" x="7548563" y="3078163"/>
          <p14:tracePt t="558182" x="7561263" y="3090863"/>
          <p14:tracePt t="558193" x="7561263" y="3103563"/>
          <p14:tracePt t="558210" x="7561263" y="3128963"/>
          <p14:tracePt t="558217" x="7561263" y="3141663"/>
          <p14:tracePt t="558230" x="7561263" y="3154363"/>
          <p14:tracePt t="558243" x="7561263" y="3165475"/>
          <p14:tracePt t="558259" x="7561263" y="3178175"/>
          <p14:tracePt t="558277" x="7561263" y="3190875"/>
          <p14:tracePt t="558293" x="7561263" y="3216275"/>
          <p14:tracePt t="558311" x="7572375" y="3216275"/>
          <p14:tracePt t="558312" x="7572375" y="3228975"/>
          <p14:tracePt t="558326" x="7572375" y="3241675"/>
          <p14:tracePt t="558332" x="7572375" y="3254375"/>
          <p14:tracePt t="558345" x="7572375" y="3267075"/>
          <p14:tracePt t="558360" x="7572375" y="3278188"/>
          <p14:tracePt t="558366" x="7585075" y="3278188"/>
          <p14:tracePt t="558393" x="7585075" y="3303588"/>
          <p14:tracePt t="558410" x="7585075" y="3316288"/>
          <p14:tracePt t="558413" x="7597775" y="3316288"/>
          <p14:tracePt t="558427" x="7597775" y="3328988"/>
          <p14:tracePt t="558444" x="7597775" y="3341688"/>
          <p14:tracePt t="558447" x="7597775" y="3354388"/>
          <p14:tracePt t="558461" x="7610475" y="3367088"/>
          <p14:tracePt t="558476" x="7623175" y="3367088"/>
          <p14:tracePt t="558481" x="7623175" y="3378200"/>
          <p14:tracePt t="558509" x="7623175" y="3390900"/>
          <p14:tracePt t="568597" x="7623175" y="3367088"/>
          <p14:tracePt t="568612" x="7635875" y="3290888"/>
          <p14:tracePt t="568628" x="7648575" y="3203575"/>
          <p14:tracePt t="568630" x="7661275" y="3141663"/>
          <p14:tracePt t="568649" x="7685088" y="2978150"/>
          <p14:tracePt t="568652" x="7685088" y="2903538"/>
          <p14:tracePt t="568659" x="7710488" y="2840038"/>
          <p14:tracePt t="568673" x="7748588" y="2716213"/>
          <p14:tracePt t="568679" x="7761288" y="2652713"/>
          <p14:tracePt t="568694" x="7785100" y="2578100"/>
          <p14:tracePt t="568699" x="7797800" y="2540000"/>
          <p14:tracePt t="568705" x="7810500" y="2478088"/>
          <p14:tracePt t="568719" x="7835900" y="2378075"/>
          <p14:tracePt t="568725" x="7835900" y="2303463"/>
          <p14:tracePt t="568742" x="7861300" y="2201863"/>
          <p14:tracePt t="568746" x="7861300" y="2165350"/>
          <p14:tracePt t="568754" x="7874000" y="2114550"/>
          <p14:tracePt t="568767" x="7897813" y="2027238"/>
          <p14:tracePt t="568774" x="7910513" y="1989138"/>
          <p14:tracePt t="568788" x="7923213" y="1914525"/>
          <p14:tracePt t="568794" x="7923213" y="1876425"/>
          <p14:tracePt t="568808" x="7935913" y="1814513"/>
          <p14:tracePt t="568815" x="7948613" y="1776413"/>
          <p14:tracePt t="568828" x="7961313" y="1727200"/>
          <p14:tracePt t="568836" x="7974013" y="1701800"/>
          <p14:tracePt t="568849" x="7974013" y="1663700"/>
          <p14:tracePt t="568856" x="7986713" y="1652588"/>
          <p14:tracePt t="568871" x="7999413" y="1614488"/>
          <p14:tracePt t="568876" x="7999413" y="1601788"/>
          <p14:tracePt t="568892" x="8023225" y="1563688"/>
          <p14:tracePt t="568896" x="8035925" y="1552575"/>
          <p14:tracePt t="568911" x="8035925" y="1501775"/>
          <p14:tracePt t="568918" x="8048625" y="1489075"/>
          <p14:tracePt t="568933" x="8061325" y="1439863"/>
          <p14:tracePt t="568938" x="8074025" y="1414463"/>
          <p14:tracePt t="568954" x="8086725" y="1376363"/>
          <p14:tracePt t="568958" x="8086725" y="1350963"/>
          <p14:tracePt t="568973" x="8110538" y="1314450"/>
          <p14:tracePt t="568980" x="8123238" y="1289050"/>
          <p14:tracePt t="568994" x="8135938" y="1263650"/>
          <p14:tracePt t="569001" x="8135938" y="1250950"/>
          <p14:tracePt t="569015" x="8148638" y="1227138"/>
          <p14:tracePt t="569020" x="8161338" y="1214438"/>
          <p14:tracePt t="569036" x="8186738" y="1189038"/>
          <p14:tracePt t="569040" x="8186738" y="1176338"/>
          <p14:tracePt t="569056" x="8212138" y="1150938"/>
          <p14:tracePt t="569062" x="8212138" y="1138238"/>
          <p14:tracePt t="569078" x="8235950" y="1089025"/>
          <p14:tracePt t="569083" x="8248650" y="1076325"/>
          <p14:tracePt t="569098" x="8261350" y="1050925"/>
          <p14:tracePt t="569104" x="8286750" y="1025525"/>
          <p14:tracePt t="569120" x="8286750" y="1014413"/>
          <p14:tracePt t="569124" x="8299450" y="989013"/>
          <p14:tracePt t="569140" x="8312150" y="963613"/>
          <p14:tracePt t="569146" x="8324850" y="963613"/>
          <p14:tracePt t="569159" x="8335963" y="938213"/>
          <p14:tracePt t="569178" x="8348663" y="901700"/>
          <p14:tracePt t="569180" x="8361363" y="889000"/>
          <p14:tracePt t="569195" x="8374063" y="876300"/>
          <p14:tracePt t="569202" x="8374063" y="863600"/>
          <p14:tracePt t="569215" x="8386763" y="838200"/>
          <p14:tracePt t="569222" x="8399463" y="825500"/>
          <p14:tracePt t="569235" x="8412163" y="812800"/>
          <p14:tracePt t="569250" x="8412163" y="788988"/>
          <p14:tracePt t="569256" x="8424863" y="788988"/>
          <p14:tracePt t="569269" x="8435975" y="776288"/>
          <p14:tracePt t="569282" x="8448675" y="776288"/>
          <p14:tracePt t="569285" x="8448675" y="763588"/>
          <p14:tracePt t="569298" x="8461375" y="750888"/>
          <p14:tracePt t="569312" x="8474075" y="738188"/>
          <p14:tracePt t="569326" x="8486775" y="725488"/>
          <p14:tracePt t="569348" x="8486775" y="712788"/>
          <p14:tracePt t="569360" x="8499475" y="712788"/>
          <p14:tracePt t="569375" x="8499475" y="700088"/>
          <p14:tracePt t="569382" x="8512175" y="700088"/>
          <p14:tracePt t="569409" x="8512175" y="688975"/>
          <p14:tracePt t="569426" x="8524875" y="688975"/>
          <p14:tracePt t="569494" x="8524875" y="676275"/>
          <p14:tracePt t="569550" x="8537575" y="676275"/>
          <p14:tracePt t="569612" x="8537575" y="663575"/>
          <p14:tracePt t="569667" x="8537575" y="650875"/>
          <p14:tracePt t="572215" x="8537575" y="663575"/>
          <p14:tracePt t="572392" x="8537575" y="676275"/>
          <p14:tracePt t="577545" x="8537575" y="688975"/>
          <p14:tracePt t="577572" x="8537575" y="700088"/>
          <p14:tracePt t="577599" x="8537575" y="712788"/>
          <p14:tracePt t="577619" x="8537575" y="725488"/>
          <p14:tracePt t="577646" x="8524875" y="725488"/>
          <p14:tracePt t="577660" x="8524875" y="738188"/>
          <p14:tracePt t="577681" x="8512175" y="738188"/>
          <p14:tracePt t="577695" x="8512175" y="750888"/>
          <p14:tracePt t="577708" x="8499475" y="763588"/>
          <p14:tracePt t="577728" x="8499475" y="776288"/>
          <p14:tracePt t="577742" x="8499475" y="788988"/>
          <p14:tracePt t="577762" x="8486775" y="801688"/>
          <p14:tracePt t="577776" x="8486775" y="812800"/>
          <p14:tracePt t="577793" x="8486775" y="825500"/>
          <p14:tracePt t="577797" x="8486775" y="838200"/>
          <p14:tracePt t="577810" x="8486775" y="863600"/>
          <p14:tracePt t="577825" x="8474075" y="876300"/>
          <p14:tracePt t="577840" x="8474075" y="889000"/>
          <p14:tracePt t="577855" x="8474075" y="912813"/>
          <p14:tracePt t="577858" x="8461375" y="912813"/>
          <p14:tracePt t="577872" x="8461375" y="938213"/>
          <p14:tracePt t="577887" x="8461375" y="950913"/>
          <p14:tracePt t="577901" x="8461375" y="989013"/>
          <p14:tracePt t="577905" x="8461375" y="1001713"/>
          <p14:tracePt t="577918" x="8461375" y="1014413"/>
          <p14:tracePt t="577940" x="8461375" y="1050925"/>
          <p14:tracePt t="577953" x="8461375" y="1089025"/>
          <p14:tracePt t="577969" x="8448675" y="1114425"/>
          <p14:tracePt t="577984" x="8448675" y="1150938"/>
          <p14:tracePt t="577988" x="8448675" y="1163638"/>
          <p14:tracePt t="578003" x="8448675" y="1214438"/>
          <p14:tracePt t="578008" x="8448675" y="1250950"/>
          <p14:tracePt t="578021" x="8448675" y="1289050"/>
          <p14:tracePt t="578037" x="8448675" y="1350963"/>
          <p14:tracePt t="578051" x="8448675" y="1414463"/>
          <p14:tracePt t="578055" x="8448675" y="1439863"/>
          <p14:tracePt t="578070" x="8448675" y="1463675"/>
          <p14:tracePt t="578085" x="8448675" y="1514475"/>
          <p14:tracePt t="578099" x="8448675" y="1552575"/>
          <p14:tracePt t="578104" x="8448675" y="1563688"/>
          <p14:tracePt t="578118" x="8448675" y="1589088"/>
          <p14:tracePt t="578133" x="8461375" y="1627188"/>
          <p14:tracePt t="578138" x="8461375" y="1639888"/>
          <p14:tracePt t="578150" x="8461375" y="1663700"/>
          <p14:tracePt t="578166" x="8461375" y="1689100"/>
          <p14:tracePt t="578172" x="8461375" y="1714500"/>
          <p14:tracePt t="578185" x="8474075" y="1727200"/>
          <p14:tracePt t="578199" x="8474075" y="1765300"/>
          <p14:tracePt t="578216" x="8474075" y="1801813"/>
          <p14:tracePt t="578234" x="8474075" y="1839913"/>
          <p14:tracePt t="578239" x="8474075" y="1852613"/>
          <p14:tracePt t="578253" x="8474075" y="1876425"/>
          <p14:tracePt t="578269" x="8474075" y="1901825"/>
          <p14:tracePt t="578282" x="8474075" y="1927225"/>
          <p14:tracePt t="578288" x="8474075" y="1939925"/>
          <p14:tracePt t="578301" x="8486775" y="1965325"/>
          <p14:tracePt t="578316" x="8486775" y="1989138"/>
          <p14:tracePt t="578333" x="8486775" y="2014538"/>
          <p14:tracePt t="578350" x="8486775" y="2039938"/>
          <p14:tracePt t="578365" x="8486775" y="2052638"/>
          <p14:tracePt t="578370" x="8486775" y="2078038"/>
          <p14:tracePt t="578382" x="8486775" y="2101850"/>
          <p14:tracePt t="578397" x="8486775" y="2127250"/>
          <p14:tracePt t="578413" x="8486775" y="2152650"/>
          <p14:tracePt t="578416" x="8486775" y="2165350"/>
          <p14:tracePt t="578430" x="8499475" y="2214563"/>
          <p14:tracePt t="578444" x="8499475" y="2227263"/>
          <p14:tracePt t="578463" x="8499475" y="2278063"/>
          <p14:tracePt t="578479" x="8499475" y="2303463"/>
          <p14:tracePt t="578494" x="8499475" y="2327275"/>
          <p14:tracePt t="578512" x="8499475" y="2365375"/>
          <p14:tracePt t="578527" x="8499475" y="2390775"/>
          <p14:tracePt t="578532" x="8499475" y="2403475"/>
          <p14:tracePt t="578546" x="8499475" y="2427288"/>
          <p14:tracePt t="578561" x="8499475" y="2439988"/>
          <p14:tracePt t="578577" x="8499475" y="2465388"/>
          <p14:tracePt t="578595" x="8499475" y="2490788"/>
          <p14:tracePt t="578610" x="8499475" y="2503488"/>
          <p14:tracePt t="578614" x="8499475" y="2516188"/>
          <p14:tracePt t="578627" x="8499475" y="2527300"/>
          <p14:tracePt t="578645" x="8499475" y="2552700"/>
          <p14:tracePt t="578648" x="8499475" y="2565400"/>
          <p14:tracePt t="578677" x="8499475" y="2578100"/>
          <p14:tracePt t="578695" x="8499475" y="2590800"/>
          <p14:tracePt t="578710" x="8499475" y="2603500"/>
          <p14:tracePt t="578727" x="8499475" y="2616200"/>
          <p14:tracePt t="578757" x="8499475" y="2627313"/>
          <p14:tracePt t="578845" x="8512175" y="2627313"/>
          <p14:tracePt t="578865" x="8524875" y="2627313"/>
          <p14:tracePt t="578879" x="8537575" y="2627313"/>
          <p14:tracePt t="578895" x="8561388" y="2627313"/>
          <p14:tracePt t="600445" x="8586788" y="2640013"/>
          <p14:tracePt t="600461" x="8599488" y="2640013"/>
          <p14:tracePt t="600466" x="8612188" y="2665413"/>
          <p14:tracePt t="600472" x="8624888" y="2665413"/>
          <p14:tracePt t="600487" x="8637588" y="2678113"/>
          <p14:tracePt t="600492" x="8650288" y="2678113"/>
          <p14:tracePt t="600506" x="8661400" y="2690813"/>
          <p14:tracePt t="600511" x="8674100" y="2703513"/>
          <p14:tracePt t="600526" x="8686800" y="2716213"/>
          <p14:tracePt t="600532" x="8699500" y="2716213"/>
          <p14:tracePt t="600548" x="8712200" y="2740025"/>
          <p14:tracePt t="600553" x="8724900" y="2752725"/>
          <p14:tracePt t="600570" x="8737600" y="2765425"/>
          <p14:tracePt t="600589" x="8750300" y="2790825"/>
          <p14:tracePt t="600593" x="8763000" y="2803525"/>
          <p14:tracePt t="600608" x="8774113" y="2816225"/>
          <p14:tracePt t="600616" x="8774113" y="2828925"/>
          <p14:tracePt t="600628" x="8786813" y="2852738"/>
          <p14:tracePt t="600637" x="8799513" y="2865438"/>
          <p14:tracePt t="600649" x="8799513" y="2890838"/>
          <p14:tracePt t="600655" x="8799513" y="2903538"/>
          <p14:tracePt t="600671" x="8812213" y="2928938"/>
          <p14:tracePt t="600675" x="8812213" y="2965450"/>
          <p14:tracePt t="600688" x="8824913" y="3003550"/>
          <p14:tracePt t="600704" x="8824913" y="3078163"/>
          <p14:tracePt t="600709" x="8824913" y="3116263"/>
          <p14:tracePt t="600723" x="8824913" y="3190875"/>
          <p14:tracePt t="600739" x="8824913" y="3278188"/>
          <p14:tracePt t="600754" x="8824913" y="3416300"/>
          <p14:tracePt t="600757" x="8824913" y="3454400"/>
          <p14:tracePt t="600771" x="8799513" y="3529013"/>
          <p14:tracePt t="600785" x="8786813" y="3590925"/>
          <p14:tracePt t="600802" x="8774113" y="3629025"/>
          <p14:tracePt t="600805" x="8774113" y="3654425"/>
          <p14:tracePt t="600820" x="8763000" y="3692525"/>
          <p14:tracePt t="600826" x="8763000" y="3703638"/>
          <p14:tracePt t="600839" x="8750300" y="3729038"/>
          <p14:tracePt t="600856" x="8737600" y="3767138"/>
          <p14:tracePt t="600874" x="8724900" y="3792538"/>
          <p14:tracePt t="600880" x="8712200" y="3792538"/>
          <p14:tracePt t="600894" x="8712200" y="3816350"/>
          <p14:tracePt t="600901" x="8712200" y="3829050"/>
          <p14:tracePt t="600914" x="8699500" y="3841750"/>
          <p14:tracePt t="600921" x="8699500" y="3854450"/>
          <p14:tracePt t="600937" x="8686800" y="3867150"/>
          <p14:tracePt t="600955" x="8686800" y="3879850"/>
          <p14:tracePt t="600972" x="8674100" y="3879850"/>
          <p14:tracePt t="600975" x="8661400" y="3879850"/>
          <p14:tracePt t="600995" x="8650288" y="3879850"/>
          <p14:tracePt t="601018" x="8650288" y="3867150"/>
          <p14:tracePt t="601030" x="8650288" y="3854450"/>
          <p14:tracePt t="601045" x="8650288" y="3841750"/>
          <p14:tracePt t="601060" x="8650288" y="3829050"/>
          <p14:tracePt t="601076" x="8650288" y="3816350"/>
          <p14:tracePt t="601093" x="8650288" y="3803650"/>
          <p14:tracePt t="601110" x="8650288" y="3792538"/>
          <p14:tracePt t="601126" x="8650288" y="3779838"/>
          <p14:tracePt t="601145" x="8650288" y="3754438"/>
          <p14:tracePt t="601166" x="8650288" y="3741738"/>
          <p14:tracePt t="601179" x="8650288" y="3729038"/>
          <p14:tracePt t="601194" x="8650288" y="3716338"/>
          <p14:tracePt t="601207" x="8637588" y="3703638"/>
          <p14:tracePt t="601212" x="8637588" y="3692525"/>
          <p14:tracePt t="601233" x="8637588" y="3679825"/>
          <p14:tracePt t="601247" x="8637588" y="3667125"/>
          <p14:tracePt t="601260" x="8637588" y="3654425"/>
          <p14:tracePt t="601274" x="8637588" y="3641725"/>
          <p14:tracePt t="601291" x="8637588" y="3629025"/>
          <p14:tracePt t="601307" x="8637588" y="3616325"/>
          <p14:tracePt t="601329" x="8637588" y="3603625"/>
          <p14:tracePt t="601343" x="8637588" y="3590925"/>
          <p14:tracePt t="601370" x="8637588" y="3579813"/>
          <p14:tracePt t="601390" x="8637588" y="3567113"/>
          <p14:tracePt t="601410" x="8637588" y="3554413"/>
          <p14:tracePt t="601437" x="8637588" y="3541713"/>
          <p14:tracePt t="601471" x="8637588" y="3529013"/>
          <p14:tracePt t="601485" x="8637588" y="3516313"/>
          <p14:tracePt t="601520" x="8637588" y="3503613"/>
          <p14:tracePt t="601553" x="8624888" y="3490913"/>
          <p14:tracePt t="601588" x="8624888" y="3479800"/>
          <p14:tracePt t="601615" x="8624888" y="3467100"/>
          <p14:tracePt t="601915" x="8624888" y="3454400"/>
          <p14:tracePt t="602718" x="8624888" y="3467100"/>
          <p14:tracePt t="602734" x="8624888" y="3479800"/>
          <p14:tracePt t="602827" x="8624888" y="3490913"/>
          <p14:tracePt t="602854" x="8624888" y="3503613"/>
          <p14:tracePt t="602990" x="8624888" y="3516313"/>
          <p14:tracePt t="603637" x="8624888" y="3529013"/>
          <p14:tracePt t="603692" x="8624888" y="3541713"/>
          <p14:tracePt t="603706" x="8612188" y="3541713"/>
          <p14:tracePt t="603721" x="8599488" y="3554413"/>
          <p14:tracePt t="603753" x="8586788" y="3567113"/>
          <p14:tracePt t="603772" x="8586788" y="3579813"/>
          <p14:tracePt t="603786" x="8574088" y="3579813"/>
          <p14:tracePt t="603802" x="8574088" y="3590925"/>
          <p14:tracePt t="603817" x="8548688" y="3590925"/>
          <p14:tracePt t="603831" x="8537575" y="3590925"/>
          <p14:tracePt t="603847" x="8537575" y="3603625"/>
          <p14:tracePt t="603851" x="8524875" y="3603625"/>
          <p14:tracePt t="603862" x="8524875" y="3616325"/>
          <p14:tracePt t="603875" x="8499475" y="3629025"/>
          <p14:tracePt t="603891" x="8486775" y="3641725"/>
          <p14:tracePt t="603908" x="8474075" y="3641725"/>
          <p14:tracePt t="603924" x="8448675" y="3654425"/>
          <p14:tracePt t="603929" x="8435975" y="3654425"/>
          <p14:tracePt t="603943" x="8424863" y="3654425"/>
          <p14:tracePt t="603957" x="8399463" y="3654425"/>
          <p14:tracePt t="603974" x="8386763" y="3654425"/>
          <p14:tracePt t="603991" x="8361363" y="3654425"/>
          <p14:tracePt t="604007" x="8348663" y="3654425"/>
          <p14:tracePt t="604011" x="8324850" y="3654425"/>
          <p14:tracePt t="604032" x="8312150" y="3654425"/>
          <p14:tracePt t="604042" x="8286750" y="3654425"/>
          <p14:tracePt t="604058" x="8274050" y="3641725"/>
          <p14:tracePt t="604074" x="8248650" y="3616325"/>
          <p14:tracePt t="604092" x="8223250" y="3603625"/>
          <p14:tracePt t="604107" x="8212138" y="3603625"/>
          <p14:tracePt t="604113" x="8199438" y="3579813"/>
          <p14:tracePt t="604124" x="8186738" y="3579813"/>
          <p14:tracePt t="604127" x="8174038" y="3579813"/>
          <p14:tracePt t="604141" x="8148638" y="3567113"/>
          <p14:tracePt t="604157" x="8135938" y="3554413"/>
          <p14:tracePt t="604161" x="8123238" y="3541713"/>
          <p14:tracePt t="604175" x="8110538" y="3529013"/>
          <p14:tracePt t="604190" x="8099425" y="3503613"/>
          <p14:tracePt t="604195" x="8086725" y="3503613"/>
          <p14:tracePt t="604208" x="8074025" y="3479800"/>
          <p14:tracePt t="604225" x="8061325" y="3467100"/>
          <p14:tracePt t="604229" x="8048625" y="3454400"/>
          <p14:tracePt t="604243" x="8048625" y="3441700"/>
          <p14:tracePt t="604257" x="8035925" y="3416300"/>
          <p14:tracePt t="604263" x="8035925" y="3390900"/>
          <p14:tracePt t="604276" x="8035925" y="3378200"/>
          <p14:tracePt t="604291" x="8035925" y="3354388"/>
          <p14:tracePt t="604297" x="8035925" y="3341688"/>
          <p14:tracePt t="604306" x="8035925" y="3328988"/>
          <p14:tracePt t="604311" x="8035925" y="3316288"/>
          <p14:tracePt t="604324" x="8035925" y="3303588"/>
          <p14:tracePt t="604340" x="8035925" y="3290888"/>
          <p14:tracePt t="604344" x="8035925" y="3267075"/>
          <p14:tracePt t="604358" x="8048625" y="3254375"/>
          <p14:tracePt t="604374" x="8061325" y="3241675"/>
          <p14:tracePt t="604393" x="8074025" y="3216275"/>
          <p14:tracePt t="604408" x="8086725" y="3216275"/>
          <p14:tracePt t="604412" x="8099425" y="3203575"/>
          <p14:tracePt t="604426" x="8099425" y="3190875"/>
          <p14:tracePt t="604441" x="8110538" y="3190875"/>
          <p14:tracePt t="604447" x="8123238" y="3190875"/>
          <p14:tracePt t="604458" x="8135938" y="3190875"/>
          <p14:tracePt t="604460" x="8135938" y="3178175"/>
          <p14:tracePt t="604474" x="8148638" y="3165475"/>
          <p14:tracePt t="604490" x="8161338" y="3165475"/>
          <p14:tracePt t="604507" x="8174038" y="3165475"/>
          <p14:tracePt t="604524" x="8186738" y="3165475"/>
          <p14:tracePt t="604542" x="8212138" y="3165475"/>
          <p14:tracePt t="604562" x="8223250" y="3178175"/>
          <p14:tracePt t="604574" x="8235950" y="3178175"/>
          <p14:tracePt t="604591" x="8261350" y="3190875"/>
          <p14:tracePt t="604597" x="8274050" y="3190875"/>
          <p14:tracePt t="604607" x="8286750" y="3190875"/>
          <p14:tracePt t="604610" x="8286750" y="3203575"/>
          <p14:tracePt t="604624" x="8312150" y="3216275"/>
          <p14:tracePt t="604640" x="8324850" y="3228975"/>
          <p14:tracePt t="604644" x="8335963" y="3241675"/>
          <p14:tracePt t="604658" x="8348663" y="3254375"/>
          <p14:tracePt t="604673" x="8361363" y="3278188"/>
          <p14:tracePt t="604678" x="8374063" y="3278188"/>
          <p14:tracePt t="604691" x="8374063" y="3303588"/>
          <p14:tracePt t="604708" x="8386763" y="3328988"/>
          <p14:tracePt t="604725" x="8399463" y="3341688"/>
          <p14:tracePt t="604727" x="8399463" y="3367088"/>
          <p14:tracePt t="604740" x="8399463" y="3378200"/>
          <p14:tracePt t="604757" x="8412163" y="3403600"/>
          <p14:tracePt t="604760" x="8412163" y="3416300"/>
          <p14:tracePt t="604774" x="8412163" y="3441700"/>
          <p14:tracePt t="604781" x="8424863" y="3441700"/>
          <p14:tracePt t="604792" x="8424863" y="3467100"/>
          <p14:tracePt t="604794" x="8424863" y="3479800"/>
          <p14:tracePt t="604808" x="8435975" y="3503613"/>
          <p14:tracePt t="604824" x="8435975" y="3516313"/>
          <p14:tracePt t="604828" x="8435975" y="3541713"/>
          <p14:tracePt t="604841" x="8435975" y="3567113"/>
          <p14:tracePt t="604858" x="8435975" y="3590925"/>
          <p14:tracePt t="604862" x="8435975" y="3603625"/>
          <p14:tracePt t="604876" x="8435975" y="3616325"/>
          <p14:tracePt t="604891" x="8435975" y="3641725"/>
          <p14:tracePt t="604896" x="8435975" y="3654425"/>
          <p14:tracePt t="604907" x="8435975" y="3679825"/>
          <p14:tracePt t="604924" x="8435975" y="3703638"/>
          <p14:tracePt t="604944" x="8412163" y="3741738"/>
          <p14:tracePt t="604958" x="8399463" y="3779838"/>
          <p14:tracePt t="604974" x="8386763" y="3803650"/>
          <p14:tracePt t="604992" x="8374063" y="3829050"/>
          <p14:tracePt t="605007" x="8361363" y="3841750"/>
          <p14:tracePt t="605013" x="8348663" y="3841750"/>
          <p14:tracePt t="605025" x="8335963" y="3854450"/>
          <p14:tracePt t="605040" x="8324850" y="3867150"/>
          <p14:tracePt t="605046" x="8299450" y="3879850"/>
          <p14:tracePt t="605057" x="8274050" y="3879850"/>
          <p14:tracePt t="605074" x="8248650" y="3879850"/>
          <p14:tracePt t="605080" x="8223250" y="3879850"/>
          <p14:tracePt t="605091" x="8212138" y="3879850"/>
          <p14:tracePt t="605094" x="8199438" y="3879850"/>
          <p14:tracePt t="605108" x="8161338" y="3867150"/>
          <p14:tracePt t="605124" x="8123238" y="3841750"/>
          <p14:tracePt t="605128" x="8110538" y="3816350"/>
          <p14:tracePt t="605141" x="8074025" y="3792538"/>
          <p14:tracePt t="605149" x="8048625" y="3779838"/>
          <p14:tracePt t="605161" x="8035925" y="3754438"/>
          <p14:tracePt t="605169" x="8023225" y="3729038"/>
          <p14:tracePt t="605179" x="8010525" y="3729038"/>
          <p14:tracePt t="605182" x="7999413" y="3703638"/>
          <p14:tracePt t="605190" x="7986713" y="3703638"/>
          <p14:tracePt t="605200" x="7986713" y="3692525"/>
          <p14:tracePt t="605218" x="7974013" y="3654425"/>
          <p14:tracePt t="605231" x="7961313" y="3629025"/>
          <p14:tracePt t="605244" x="7948613" y="3603625"/>
          <p14:tracePt t="605251" x="7948613" y="3579813"/>
          <p14:tracePt t="605264" x="7948613" y="3554413"/>
          <p14:tracePt t="605277" x="7935913" y="3516313"/>
          <p14:tracePt t="605291" x="7935913" y="3490913"/>
          <p14:tracePt t="605308" x="7935913" y="3454400"/>
          <p14:tracePt t="605325" x="7935913" y="3416300"/>
          <p14:tracePt t="605341" x="7935913" y="3390900"/>
          <p14:tracePt t="605345" x="7935913" y="3378200"/>
          <p14:tracePt t="605358" x="7948613" y="3354388"/>
          <p14:tracePt t="605374" x="7961313" y="3328988"/>
          <p14:tracePt t="605380" x="7974013" y="3316288"/>
          <p14:tracePt t="605391" x="7974013" y="3303588"/>
          <p14:tracePt t="605393" x="7974013" y="3290888"/>
          <p14:tracePt t="605407" x="7986713" y="3267075"/>
          <p14:tracePt t="605414" x="8010525" y="3254375"/>
          <p14:tracePt t="605424" x="8023225" y="3241675"/>
          <p14:tracePt t="605427" x="8023225" y="3228975"/>
          <p14:tracePt t="605441" x="8048625" y="3216275"/>
          <p14:tracePt t="605457" x="8061325" y="3190875"/>
          <p14:tracePt t="605461" x="8074025" y="3178175"/>
          <p14:tracePt t="605475" x="8099425" y="3165475"/>
          <p14:tracePt t="605490" x="8110538" y="3154363"/>
          <p14:tracePt t="605496" x="8110538" y="3141663"/>
          <p14:tracePt t="605506" x="8123238" y="3141663"/>
          <p14:tracePt t="605510" x="8135938" y="3128963"/>
          <p14:tracePt t="605524" x="8148638" y="3128963"/>
          <p14:tracePt t="605540" x="8161338" y="3116263"/>
          <p14:tracePt t="605558" x="8186738" y="3116263"/>
          <p14:tracePt t="605564" x="8199438" y="3103563"/>
          <p14:tracePt t="605577" x="8223250" y="3090863"/>
          <p14:tracePt t="605591" x="8235950" y="3090863"/>
          <p14:tracePt t="605597" x="8248650" y="3090863"/>
          <p14:tracePt t="605608" x="8261350" y="3090863"/>
          <p14:tracePt t="605611" x="8274050" y="3078163"/>
          <p14:tracePt t="605625" x="8299450" y="3078163"/>
          <p14:tracePt t="605641" x="8324850" y="3065463"/>
          <p14:tracePt t="605645" x="8335963" y="3065463"/>
          <p14:tracePt t="605659" x="8361363" y="3065463"/>
          <p14:tracePt t="605673" x="8374063" y="3065463"/>
          <p14:tracePt t="605679" x="8399463" y="3065463"/>
          <p14:tracePt t="605693" x="8424863" y="3065463"/>
          <p14:tracePt t="605707" x="8435975" y="3065463"/>
          <p14:tracePt t="605714" x="8448675" y="3065463"/>
          <p14:tracePt t="605724" x="8461375" y="3065463"/>
          <p14:tracePt t="605727" x="8474075" y="3065463"/>
          <p14:tracePt t="605741" x="8499475" y="3065463"/>
          <p14:tracePt t="605757" x="8524875" y="3078163"/>
          <p14:tracePt t="605775" x="8548688" y="3078163"/>
          <p14:tracePt t="605791" x="8561388" y="3090863"/>
          <p14:tracePt t="605795" x="8561388" y="3103563"/>
          <p14:tracePt t="605808" x="8574088" y="3116263"/>
          <p14:tracePt t="605824" x="8599488" y="3128963"/>
          <p14:tracePt t="605841" x="8599488" y="3141663"/>
          <p14:tracePt t="605843" x="8612188" y="3141663"/>
          <p14:tracePt t="605857" x="8612188" y="3165475"/>
          <p14:tracePt t="605874" x="8624888" y="3178175"/>
          <p14:tracePt t="605877" x="8624888" y="3190875"/>
          <p14:tracePt t="605891" x="8637588" y="3216275"/>
          <p14:tracePt t="605911" x="8637588" y="3241675"/>
          <p14:tracePt t="605925" x="8637588" y="3254375"/>
          <p14:tracePt t="605940" x="8637588" y="3267075"/>
          <p14:tracePt t="605945" x="8637588" y="3278188"/>
          <p14:tracePt t="605958" x="8637588" y="3303588"/>
          <p14:tracePt t="605974" x="8637588" y="3316288"/>
          <p14:tracePt t="605978" x="8637588" y="3328988"/>
          <p14:tracePt t="605991" x="8637588" y="3341688"/>
          <p14:tracePt t="606007" x="8637588" y="3354388"/>
          <p14:tracePt t="606013" x="8624888" y="3378200"/>
          <p14:tracePt t="606026" x="8624888" y="3390900"/>
          <p14:tracePt t="606041" x="8624888" y="3416300"/>
          <p14:tracePt t="606056" x="8612188" y="3441700"/>
          <p14:tracePt t="606061" x="8612188" y="3454400"/>
          <p14:tracePt t="606074" x="8612188" y="3467100"/>
          <p14:tracePt t="606091" x="8599488" y="3490913"/>
          <p14:tracePt t="606094" x="8586788" y="3490913"/>
          <p14:tracePt t="606108" x="8586788" y="3516313"/>
          <p14:tracePt t="606124" x="8586788" y="3529013"/>
          <p14:tracePt t="606129" x="8586788" y="3554413"/>
          <p14:tracePt t="606142" x="8574088" y="3567113"/>
          <p14:tracePt t="606162" x="8561388" y="3579813"/>
          <p14:tracePt t="606176" x="8561388" y="3590925"/>
          <p14:tracePt t="606191" x="8548688" y="3603625"/>
          <p14:tracePt t="606208" x="8548688" y="3616325"/>
          <p14:tracePt t="606224" x="8548688" y="3629025"/>
          <p14:tracePt t="606241" x="8537575" y="3654425"/>
          <p14:tracePt t="606257" x="8537575" y="3667125"/>
          <p14:tracePt t="606273" x="8524875" y="3667125"/>
          <p14:tracePt t="606279" x="8524875" y="3679825"/>
          <p14:tracePt t="606292" x="8512175" y="3692525"/>
          <p14:tracePt t="606307" x="8512175" y="3703638"/>
          <p14:tracePt t="606313" x="8499475" y="3703638"/>
          <p14:tracePt t="606340" x="8499475" y="3716338"/>
          <p14:tracePt t="606357" x="8486775" y="3716338"/>
          <p14:tracePt t="606374" x="8486775" y="3729038"/>
          <p14:tracePt t="606421" x="8486775" y="3741738"/>
          <p14:tracePt t="606455" x="8474075" y="3741738"/>
          <p14:tracePt t="606592" x="8461375" y="3741738"/>
          <p14:tracePt t="606715" x="8461375" y="3729038"/>
          <p14:tracePt t="607260" x="8461375" y="3716338"/>
          <p14:tracePt t="607756" x="8461375" y="3703638"/>
          <p14:tracePt t="607769" x="8461375" y="3692525"/>
          <p14:tracePt t="607805" x="8461375" y="3679825"/>
          <p14:tracePt t="607818" x="8474075" y="3679825"/>
          <p14:tracePt t="607845" x="8474075" y="3667125"/>
          <p14:tracePt t="607859" x="8486775" y="3654425"/>
          <p14:tracePt t="607873" x="8486775" y="3641725"/>
          <p14:tracePt t="607890" x="8499475" y="3641725"/>
          <p14:tracePt t="607894" x="8499475" y="3629025"/>
          <p14:tracePt t="607908" x="8512175" y="3616325"/>
          <p14:tracePt t="607926" x="8524875" y="3616325"/>
          <p14:tracePt t="607941" x="8524875" y="3603625"/>
          <p14:tracePt t="607956" x="8524875" y="3590925"/>
          <p14:tracePt t="607971" x="8537575" y="3590925"/>
          <p14:tracePt t="607985" x="8537575" y="3579813"/>
          <p14:tracePt t="608003" x="8537575" y="3567113"/>
          <p14:tracePt t="608015" x="8548688" y="3567113"/>
          <p14:tracePt t="608030" x="8561388" y="3554413"/>
          <p14:tracePt t="608046" x="8561388" y="3541713"/>
          <p14:tracePt t="608064" x="8574088" y="3529013"/>
          <p14:tracePt t="608080" x="8574088" y="3516313"/>
          <p14:tracePt t="608098" x="8586788" y="3516313"/>
          <p14:tracePt t="608119" x="8586788" y="3503613"/>
          <p14:tracePt t="608133" x="8599488" y="3503613"/>
          <p14:tracePt t="608153" x="8599488" y="3490913"/>
          <p14:tracePt t="608172" x="8599488" y="3479800"/>
          <p14:tracePt t="608315" x="8599488" y="3490913"/>
          <p14:tracePt t="632471" x="8650288" y="3454400"/>
          <p14:tracePt t="632490" x="8737600" y="3354388"/>
          <p14:tracePt t="632493" x="8786813" y="3316288"/>
          <p14:tracePt t="632509" x="8837613" y="3267075"/>
          <p14:tracePt t="632514" x="8863013" y="3241675"/>
          <p14:tracePt t="632533" x="8899525" y="3190875"/>
          <p14:tracePt t="632536" x="8924925" y="3178175"/>
          <p14:tracePt t="632555" x="8963025" y="3141663"/>
          <p14:tracePt t="632557" x="8975725" y="3128963"/>
          <p14:tracePt t="632566" x="8986838" y="3103563"/>
          <p14:tracePt t="632580" x="9037638" y="3054350"/>
          <p14:tracePt t="632586" x="9063038" y="3028950"/>
          <p14:tracePt t="632604" x="9088438" y="2990850"/>
          <p14:tracePt t="632607" x="9112250" y="2978150"/>
          <p14:tracePt t="632615" x="9124950" y="2965450"/>
          <p14:tracePt t="632630" x="9150350" y="2941638"/>
          <p14:tracePt t="632636" x="9163050" y="2903538"/>
          <p14:tracePt t="632653" x="9199563" y="2878138"/>
          <p14:tracePt t="632657" x="9212263" y="2865438"/>
          <p14:tracePt t="632674" x="9224963" y="2840038"/>
          <p14:tracePt t="632678" x="9237663" y="2828925"/>
          <p14:tracePt t="632685" x="9250363" y="2816225"/>
          <p14:tracePt t="632700" x="9275763" y="2803525"/>
          <p14:tracePt t="632706" x="9275763" y="2790825"/>
          <p14:tracePt t="632722" x="9301163" y="2765425"/>
          <p14:tracePt t="632728" x="9312275" y="2752725"/>
          <p14:tracePt t="632742" x="9324975" y="2728913"/>
          <p14:tracePt t="632750" x="9337675" y="2728913"/>
          <p14:tracePt t="632764" x="9363075" y="2690813"/>
          <p14:tracePt t="632769" x="9375775" y="2665413"/>
          <p14:tracePt t="632786" x="9413875" y="2603500"/>
          <p14:tracePt t="632791" x="9437688" y="2565400"/>
          <p14:tracePt t="632806" x="9501188" y="2490788"/>
          <p14:tracePt t="632813" x="9525000" y="2427288"/>
          <p14:tracePt t="632828" x="9575800" y="2352675"/>
          <p14:tracePt t="632834" x="9601200" y="2314575"/>
          <p14:tracePt t="632840" x="9613900" y="2278063"/>
          <p14:tracePt t="632854" x="9650413" y="2201863"/>
          <p14:tracePt t="632861" x="9663113" y="2139950"/>
          <p14:tracePt t="632877" x="9713913" y="1965325"/>
          <p14:tracePt t="632883" x="9750425" y="1827213"/>
          <p14:tracePt t="632902" x="9788525" y="1614488"/>
          <p14:tracePt t="632905" x="9801225" y="1552575"/>
          <p14:tracePt t="632912" x="9801225" y="1527175"/>
          <p14:tracePt t="632926" x="9801225" y="1489075"/>
          <p14:tracePt t="632933" x="9801225" y="1476375"/>
          <p14:tracePt t="632953" x="9801225" y="1450975"/>
          <p14:tracePt t="632969" x="9801225" y="1439863"/>
          <p14:tracePt t="632985" x="9801225" y="1427163"/>
          <p14:tracePt t="633000" x="9801225" y="1401763"/>
          <p14:tracePt t="633016" x="9801225" y="1389063"/>
          <p14:tracePt t="633032" x="9801225" y="1363663"/>
          <p14:tracePt t="633050" x="9801225" y="1350963"/>
          <p14:tracePt t="633065" x="9801225" y="1327150"/>
          <p14:tracePt t="633080" x="9801225" y="1301750"/>
          <p14:tracePt t="633097" x="9788525" y="1276350"/>
          <p14:tracePt t="633112" x="9775825" y="1238250"/>
          <p14:tracePt t="633128" x="9763125" y="1227138"/>
          <p14:tracePt t="633131" x="9763125" y="1214438"/>
          <p14:tracePt t="633150" x="9739313" y="1189038"/>
          <p14:tracePt t="633153" x="9739313" y="1163638"/>
          <p14:tracePt t="633169" x="9701213" y="1125538"/>
          <p14:tracePt t="633172" x="9675813" y="1114425"/>
          <p14:tracePt t="633188" x="9675813" y="1076325"/>
          <p14:tracePt t="633193" x="9650413" y="1050925"/>
          <p14:tracePt t="633208" x="9637713" y="1014413"/>
          <p14:tracePt t="633214" x="9626600" y="989013"/>
          <p14:tracePt t="633229" x="9601200" y="950913"/>
          <p14:tracePt t="633234" x="9601200" y="912813"/>
          <p14:tracePt t="633253" x="9575800" y="863600"/>
          <p14:tracePt t="633271" x="9563100" y="850900"/>
          <p14:tracePt t="633275" x="9563100" y="838200"/>
          <p14:tracePt t="633290" x="9550400" y="812800"/>
          <p14:tracePt t="633296" x="9537700" y="801688"/>
          <p14:tracePt t="633309" x="9537700" y="776288"/>
          <p14:tracePt t="633318" x="9537700" y="763588"/>
          <p14:tracePt t="633331" x="9525000" y="750888"/>
          <p14:tracePt t="633336" x="9525000" y="725488"/>
          <p14:tracePt t="633352" x="9525000" y="712788"/>
          <p14:tracePt t="633357" x="9513888" y="700088"/>
          <p14:tracePt t="633369" x="9513888" y="688975"/>
          <p14:tracePt t="633387" x="9501188" y="663575"/>
          <p14:tracePt t="633404" x="9501188" y="638175"/>
          <p14:tracePt t="633420" x="9488488" y="625475"/>
          <p14:tracePt t="633425" x="9488488" y="612775"/>
          <p14:tracePt t="633438" x="9488488" y="600075"/>
          <p14:tracePt t="633454" x="9475788" y="576263"/>
          <p14:tracePt t="633471" x="9463088" y="563563"/>
          <p14:tracePt t="633487" x="9463088" y="550863"/>
          <p14:tracePt t="633506" x="9463088" y="525463"/>
          <p14:tracePt t="633527" x="9463088" y="512763"/>
          <p14:tracePt t="633554" x="9463088" y="500063"/>
          <p14:tracePt t="633574" x="9450388" y="500063"/>
          <p14:tracePt t="633588" x="9450388" y="487363"/>
          <p14:tracePt t="633725" x="9437688" y="487363"/>
          <p14:tracePt t="634501" x="9437688" y="500063"/>
          <p14:tracePt t="635141" x="9424988" y="500063"/>
          <p14:tracePt t="635156" x="9424988" y="512763"/>
          <p14:tracePt t="635170" x="9413875" y="512763"/>
          <p14:tracePt t="635196" x="9413875" y="525463"/>
          <p14:tracePt t="635209" x="9413875" y="538163"/>
          <p14:tracePt t="635230" x="9413875" y="550863"/>
          <p14:tracePt t="635242" x="9413875" y="563563"/>
          <p14:tracePt t="635270" x="9413875" y="576263"/>
          <p14:tracePt t="635283" x="9413875" y="588963"/>
          <p14:tracePt t="635298" x="9413875" y="600075"/>
          <p14:tracePt t="635311" x="9413875" y="612775"/>
          <p14:tracePt t="635331" x="9413875" y="638175"/>
          <p14:tracePt t="635351" x="9413875" y="650875"/>
          <p14:tracePt t="635373" x="9413875" y="663575"/>
          <p14:tracePt t="635386" x="9413875" y="676275"/>
          <p14:tracePt t="635396" x="9413875" y="688975"/>
          <p14:tracePt t="635410" x="9413875" y="700088"/>
          <p14:tracePt t="635426" x="9413875" y="712788"/>
          <p14:tracePt t="635447" x="9413875" y="725488"/>
          <p14:tracePt t="635460" x="9413875" y="738188"/>
          <p14:tracePt t="635475" x="9413875" y="750888"/>
          <p14:tracePt t="635489" x="9413875" y="776288"/>
          <p14:tracePt t="635505" x="9413875" y="788988"/>
          <p14:tracePt t="635508" x="9413875" y="812800"/>
          <p14:tracePt t="635523" x="9413875" y="863600"/>
          <p14:tracePt t="635539" x="9413875" y="912813"/>
          <p14:tracePt t="635542" x="9413875" y="938213"/>
          <p14:tracePt t="635557" x="9424988" y="1038225"/>
          <p14:tracePt t="635573" x="9437688" y="1114425"/>
          <p14:tracePt t="635577" x="9450388" y="1163638"/>
          <p14:tracePt t="635590" x="9463088" y="1238250"/>
          <p14:tracePt t="635607" x="9475788" y="1314450"/>
          <p14:tracePt t="635610" x="9488488" y="1350963"/>
          <p14:tracePt t="635624" x="9501188" y="1439863"/>
          <p14:tracePt t="635631" x="9513888" y="1476375"/>
          <p14:tracePt t="635641" x="9513888" y="1514475"/>
          <p14:tracePt t="635645" x="9513888" y="1552575"/>
          <p14:tracePt t="635652" x="9525000" y="1614488"/>
          <p14:tracePt t="635661" x="9525000" y="1663700"/>
          <p14:tracePt t="635664" x="9525000" y="1714500"/>
          <p14:tracePt t="635679" x="9525000" y="1801813"/>
          <p14:tracePt t="635694" x="9525000" y="1889125"/>
          <p14:tracePt t="635708" x="9525000" y="1939925"/>
          <p14:tracePt t="635723" x="9525000" y="1989138"/>
          <p14:tracePt t="635727" x="9525000" y="2014538"/>
          <p14:tracePt t="635739" x="9537700" y="2039938"/>
          <p14:tracePt t="635742" x="9537700" y="2065338"/>
          <p14:tracePt t="635756" x="9537700" y="2114550"/>
          <p14:tracePt t="635760" x="9550400" y="2139950"/>
          <p14:tracePt t="635772" x="9550400" y="2165350"/>
          <p14:tracePt t="635775" x="9563100" y="2201863"/>
          <p14:tracePt t="635789" x="9563100" y="2265363"/>
          <p14:tracePt t="635794" x="9563100" y="2303463"/>
          <p14:tracePt t="635804" x="9575800" y="2314575"/>
          <p14:tracePt t="635808" x="9575800" y="2327275"/>
          <p14:tracePt t="635823" x="9575800" y="2365375"/>
          <p14:tracePt t="635839" x="9575800" y="2390775"/>
          <p14:tracePt t="635842" x="9575800" y="2403475"/>
          <p14:tracePt t="635856" x="9588500" y="2427288"/>
          <p14:tracePt t="635871" x="9588500" y="2439988"/>
          <p14:tracePt t="635876" x="9588500" y="2452688"/>
          <p14:tracePt t="635890" x="9588500" y="2465388"/>
          <p14:tracePt t="635905" x="9588500" y="2478088"/>
          <p14:tracePt t="635926" x="9588500" y="2490788"/>
          <p14:tracePt t="635940" x="9588500" y="2503488"/>
          <p14:tracePt t="635945" x="9588500" y="2516188"/>
          <p14:tracePt t="635958" x="9588500" y="2527300"/>
          <p14:tracePt t="635972" x="9601200" y="2540000"/>
          <p14:tracePt t="635978" x="9601200" y="2552700"/>
          <p14:tracePt t="635989" x="9601200" y="2565400"/>
          <p14:tracePt t="636006" x="9613900" y="2590800"/>
          <p14:tracePt t="636022" x="9626600" y="2590800"/>
          <p14:tracePt t="636026" x="9626600" y="2603500"/>
          <p14:tracePt t="636039" x="9626600" y="2616200"/>
          <p14:tracePt t="636059" x="9626600" y="2640013"/>
          <p14:tracePt t="636080" x="9626600" y="2652713"/>
          <p14:tracePt t="636094" x="9626600" y="2665413"/>
          <p14:tracePt t="636115" x="9626600" y="2678113"/>
          <p14:tracePt t="636128" x="9637713" y="2690813"/>
          <p14:tracePt t="636138" x="9637713" y="2703513"/>
          <p14:tracePt t="636156" x="9637713" y="2716213"/>
          <p14:tracePt t="636173" x="9637713" y="2728913"/>
          <p14:tracePt t="636176" x="9637713" y="2740025"/>
          <p14:tracePt t="636203" x="9650413" y="2752725"/>
          <p14:tracePt t="636213" x="9650413" y="2765425"/>
          <p14:tracePt t="636228" x="9650413" y="2778125"/>
          <p14:tracePt t="636245" x="9663113" y="2790825"/>
          <p14:tracePt t="636271" x="9663113" y="2803525"/>
          <p14:tracePt t="638636" x="9663113" y="2790825"/>
          <p14:tracePt t="638666" x="9663113" y="2778125"/>
          <p14:tracePt t="638682" x="9663113" y="2765425"/>
          <p14:tracePt t="638700" x="9663113" y="2752725"/>
          <p14:tracePt t="638704" x="9663113" y="2740025"/>
          <p14:tracePt t="638719" x="9663113" y="2716213"/>
          <p14:tracePt t="638734" x="9663113" y="2703513"/>
          <p14:tracePt t="638748" x="9663113" y="2690813"/>
          <p14:tracePt t="638752" x="9663113" y="2678113"/>
          <p14:tracePt t="638765" x="9663113" y="2652713"/>
          <p14:tracePt t="638779" x="9637713" y="2616200"/>
          <p14:tracePt t="638793" x="9626600" y="2578100"/>
          <p14:tracePt t="638798" x="9601200" y="2540000"/>
          <p14:tracePt t="638811" x="9563100" y="2516188"/>
          <p14:tracePt t="638818" x="9537700" y="2478088"/>
          <p14:tracePt t="638828" x="9525000" y="2465388"/>
          <p14:tracePt t="638831" x="9501188" y="2439988"/>
          <p14:tracePt t="638839" x="9488488" y="2427288"/>
          <p14:tracePt t="638851" x="9450388" y="2390775"/>
          <p14:tracePt t="638859" x="9437688" y="2378075"/>
          <p14:tracePt t="638872" x="9413875" y="2352675"/>
          <p14:tracePt t="638879" x="9401175" y="2339975"/>
          <p14:tracePt t="638893" x="9375775" y="2327275"/>
          <p14:tracePt t="638909" x="9350375" y="2314575"/>
          <p14:tracePt t="638914" x="9350375" y="2303463"/>
          <p14:tracePt t="638933" x="9312275" y="2290763"/>
          <p14:tracePt t="638947" x="9288463" y="2290763"/>
          <p14:tracePt t="638961" x="9250363" y="2290763"/>
          <p14:tracePt t="638977" x="9237663" y="2303463"/>
          <p14:tracePt t="638981" x="9224963" y="2303463"/>
          <p14:tracePt t="638991" x="9212263" y="2303463"/>
          <p14:tracePt t="638996" x="9188450" y="2303463"/>
          <p14:tracePt t="639008" x="9163050" y="2314575"/>
          <p14:tracePt t="639024" x="9150350" y="2314575"/>
          <p14:tracePt t="639039" x="9137650" y="2327275"/>
          <p14:tracePt t="639043" x="9124950" y="2327275"/>
          <p14:tracePt t="639054" x="9112250" y="2339975"/>
          <p14:tracePt t="639073" x="9088438" y="2352675"/>
          <p14:tracePt t="639077" x="9075738" y="2365375"/>
          <p14:tracePt t="639090" x="9063038" y="2378075"/>
          <p14:tracePt t="639105" x="9050338" y="2390775"/>
          <p14:tracePt t="639112" x="9050338" y="2403475"/>
          <p14:tracePt t="639124" x="9037638" y="2414588"/>
          <p14:tracePt t="639139" x="9024938" y="2439988"/>
          <p14:tracePt t="639146" x="9024938" y="2452688"/>
          <p14:tracePt t="639159" x="9024938" y="2465388"/>
          <p14:tracePt t="639173" x="9012238" y="2490788"/>
          <p14:tracePt t="639188" x="8999538" y="2516188"/>
          <p14:tracePt t="639207" x="8999538" y="2527300"/>
          <p14:tracePt t="639222" x="8986838" y="2540000"/>
          <p14:tracePt t="639226" x="8986838" y="2552700"/>
          <p14:tracePt t="639240" x="8986838" y="2565400"/>
          <p14:tracePt t="639255" x="8975725" y="2565400"/>
          <p14:tracePt t="639262" x="8975725" y="2578100"/>
          <p14:tracePt t="639295" x="8975725" y="2590800"/>
          <p14:tracePt t="639322" x="8975725" y="2603500"/>
          <p14:tracePt t="639336" x="8975725" y="2616200"/>
          <p14:tracePt t="639356" x="8963025" y="2616200"/>
          <p14:tracePt t="639377" x="8963025" y="2627313"/>
          <p14:tracePt t="639410" x="8963025" y="2640013"/>
          <p14:tracePt t="639424" x="8963025" y="2652713"/>
          <p14:tracePt t="639437" x="8963025" y="2665413"/>
          <p14:tracePt t="639458" x="8963025" y="2678113"/>
          <p14:tracePt t="639492" x="8963025" y="2690813"/>
          <p14:tracePt t="639513" x="8963025" y="2703513"/>
          <p14:tracePt t="639526" x="8963025" y="2716213"/>
          <p14:tracePt t="639540" x="8963025" y="2728913"/>
          <p14:tracePt t="639553" x="8975725" y="2728913"/>
          <p14:tracePt t="639565" x="8975725" y="2740025"/>
          <p14:tracePt t="639578" x="8975725" y="2752725"/>
          <p14:tracePt t="639591" x="8986838" y="2765425"/>
          <p14:tracePt t="639604" x="8986838" y="2778125"/>
          <p14:tracePt t="639622" x="9012238" y="2803525"/>
          <p14:tracePt t="639639" x="9012238" y="2816225"/>
          <p14:tracePt t="639642" x="9024938" y="2828925"/>
          <p14:tracePt t="639656" x="9037638" y="2840038"/>
          <p14:tracePt t="639672" x="9050338" y="2865438"/>
          <p14:tracePt t="639689" x="9050338" y="2890838"/>
          <p14:tracePt t="639705" x="9063038" y="2903538"/>
          <p14:tracePt t="639722" x="9075738" y="2916238"/>
          <p14:tracePt t="639739" x="9088438" y="2928938"/>
          <p14:tracePt t="639745" x="9099550" y="2928938"/>
          <p14:tracePt t="639756" x="9099550" y="2941638"/>
          <p14:tracePt t="639773" x="9112250" y="2952750"/>
          <p14:tracePt t="639778" x="9124950" y="2965450"/>
          <p14:tracePt t="639789" x="9137650" y="2965450"/>
          <p14:tracePt t="639792" x="9137650" y="2978150"/>
          <p14:tracePt t="639805" x="9150350" y="2978150"/>
          <p14:tracePt t="639822" x="9163050" y="2990850"/>
          <p14:tracePt t="639825" x="9175750" y="2990850"/>
          <p14:tracePt t="639839" x="9188450" y="2990850"/>
          <p14:tracePt t="639856" x="9199563" y="2990850"/>
          <p14:tracePt t="639859" x="9212263" y="2990850"/>
          <p14:tracePt t="639874" x="9237663" y="2990850"/>
          <p14:tracePt t="639888" x="9250363" y="2990850"/>
          <p14:tracePt t="639905" x="9263063" y="2990850"/>
          <p14:tracePt t="639927" x="9288463" y="2990850"/>
          <p14:tracePt t="639929" x="9301163" y="2978150"/>
          <p14:tracePt t="639941" x="9324975" y="2965450"/>
          <p14:tracePt t="639956" x="9337675" y="2941638"/>
          <p14:tracePt t="639972" x="9375775" y="2903538"/>
          <p14:tracePt t="639975" x="9401175" y="2878138"/>
          <p14:tracePt t="639989" x="9424988" y="2852738"/>
          <p14:tracePt t="640007" x="9450388" y="2828925"/>
          <p14:tracePt t="640011" x="9463088" y="2828925"/>
          <p14:tracePt t="640018" x="9463088" y="2816225"/>
          <p14:tracePt t="640028" x="9475788" y="2803525"/>
          <p14:tracePt t="640030" x="9488488" y="2790825"/>
          <p14:tracePt t="640045" x="9513888" y="2765425"/>
          <p14:tracePt t="640064" x="9525000" y="2740025"/>
          <p14:tracePt t="640071" x="9525000" y="2716213"/>
          <p14:tracePt t="640081" x="9550400" y="2703513"/>
          <p14:tracePt t="640085" x="9550400" y="2690813"/>
          <p14:tracePt t="640098" x="9563100" y="2678113"/>
          <p14:tracePt t="640114" x="9575800" y="2665413"/>
          <p14:tracePt t="640119" x="9588500" y="2640013"/>
          <p14:tracePt t="640133" x="9601200" y="2627313"/>
          <p14:tracePt t="640148" x="9601200" y="2603500"/>
          <p14:tracePt t="640152" x="9613900" y="2603500"/>
          <p14:tracePt t="640167" x="9626600" y="2590800"/>
          <p14:tracePt t="640181" x="9626600" y="2578100"/>
          <p14:tracePt t="640195" x="9637713" y="2565400"/>
          <p14:tracePt t="640209" x="9637713" y="2552700"/>
          <p14:tracePt t="640222" x="9637713" y="2540000"/>
          <p14:tracePt t="640238" x="9637713" y="2527300"/>
          <p14:tracePt t="640256" x="9637713" y="2503488"/>
          <p14:tracePt t="640275" x="9637713" y="2490788"/>
          <p14:tracePt t="640290" x="9613900" y="2490788"/>
          <p14:tracePt t="640307" x="9601200" y="2465388"/>
          <p14:tracePt t="640310" x="9588500" y="2452688"/>
          <p14:tracePt t="640324" x="9550400" y="2427288"/>
          <p14:tracePt t="640330" x="9537700" y="2427288"/>
          <p14:tracePt t="640341" x="9525000" y="2414588"/>
          <p14:tracePt t="640357" x="9475788" y="2390775"/>
          <p14:tracePt t="640372" x="9450388" y="2390775"/>
          <p14:tracePt t="640378" x="9424988" y="2390775"/>
          <p14:tracePt t="640388" x="9401175" y="2378075"/>
          <p14:tracePt t="640391" x="9388475" y="2378075"/>
          <p14:tracePt t="640406" x="9337675" y="2378075"/>
          <p14:tracePt t="640411" x="9312275" y="2378075"/>
          <p14:tracePt t="640425" x="9301163" y="2378075"/>
          <p14:tracePt t="640439" x="9263063" y="2378075"/>
          <p14:tracePt t="640456" x="9237663" y="2378075"/>
          <p14:tracePt t="640459" x="9212263" y="2378075"/>
          <p14:tracePt t="640473" x="9199563" y="2378075"/>
          <p14:tracePt t="640489" x="9163050" y="2378075"/>
          <p14:tracePt t="640493" x="9150350" y="2378075"/>
          <p14:tracePt t="640506" x="9124950" y="2378075"/>
          <p14:tracePt t="640522" x="9112250" y="2390775"/>
          <p14:tracePt t="640527" x="9088438" y="2390775"/>
          <p14:tracePt t="640539" x="9088438" y="2403475"/>
          <p14:tracePt t="640541" x="9075738" y="2403475"/>
          <p14:tracePt t="640556" x="9050338" y="2403475"/>
          <p14:tracePt t="640562" x="9050338" y="2414588"/>
          <p14:tracePt t="640572" x="9037638" y="2414588"/>
          <p14:tracePt t="640575" x="9037638" y="2427288"/>
          <p14:tracePt t="640589" x="9024938" y="2427288"/>
          <p14:tracePt t="640605" x="9012238" y="2452688"/>
          <p14:tracePt t="640609" x="8999538" y="2465388"/>
          <p14:tracePt t="640623" x="8999538" y="2490788"/>
          <p14:tracePt t="640639" x="8999538" y="2503488"/>
          <p14:tracePt t="640657" x="8999538" y="2516188"/>
          <p14:tracePt t="640672" x="8999538" y="2540000"/>
          <p14:tracePt t="640677" x="8999538" y="2552700"/>
          <p14:tracePt t="640698" x="8999538" y="2565400"/>
          <p14:tracePt t="640712" x="8999538" y="2578100"/>
          <p14:tracePt t="640725" x="8999538" y="2590800"/>
          <p14:tracePt t="640739" x="8999538" y="2603500"/>
          <p14:tracePt t="640755" x="8999538" y="2616200"/>
          <p14:tracePt t="640780" x="8999538" y="2640013"/>
          <p14:tracePt t="640800" x="9012238" y="2652713"/>
          <p14:tracePt t="640813" x="9012238" y="2665413"/>
          <p14:tracePt t="640827" x="9012238" y="2678113"/>
          <p14:tracePt t="640841" x="9024938" y="2690813"/>
          <p14:tracePt t="640855" x="9024938" y="2703513"/>
          <p14:tracePt t="640871" x="9037638" y="2716213"/>
          <p14:tracePt t="640888" x="9037638" y="2728913"/>
          <p14:tracePt t="640895" x="9037638" y="2740025"/>
          <p14:tracePt t="640907" x="9050338" y="2752725"/>
          <p14:tracePt t="640925" x="9050338" y="2778125"/>
          <p14:tracePt t="640939" x="9063038" y="2790825"/>
          <p14:tracePt t="640956" x="9075738" y="2803525"/>
          <p14:tracePt t="640972" x="9075738" y="2816225"/>
          <p14:tracePt t="640977" x="9075738" y="2828925"/>
          <p14:tracePt t="640991" x="9088438" y="2840038"/>
          <p14:tracePt t="641025" x="9099550" y="2852738"/>
          <p14:tracePt t="641038" x="9112250" y="2852738"/>
          <p14:tracePt t="641052" x="9124950" y="2852738"/>
          <p14:tracePt t="641067" x="9124950" y="2865438"/>
          <p14:tracePt t="641078" x="9137650" y="2878138"/>
          <p14:tracePt t="641091" x="9150350" y="2878138"/>
          <p14:tracePt t="641106" x="9163050" y="2878138"/>
          <p14:tracePt t="641123" x="9175750" y="2890838"/>
          <p14:tracePt t="641126" x="9188450" y="2890838"/>
          <p14:tracePt t="641139" x="9199563" y="2890838"/>
          <p14:tracePt t="641156" x="9212263" y="2890838"/>
          <p14:tracePt t="641175" x="9224963" y="2890838"/>
          <p14:tracePt t="641189" x="9237663" y="2890838"/>
          <p14:tracePt t="641206" x="9250363" y="2890838"/>
          <p14:tracePt t="641222" x="9263063" y="2890838"/>
          <p14:tracePt t="641238" x="9275763" y="2890838"/>
          <p14:tracePt t="641256" x="9288463" y="2890838"/>
          <p14:tracePt t="641272" x="9301163" y="2890838"/>
          <p14:tracePt t="641276" x="9301163" y="2878138"/>
          <p14:tracePt t="641289" x="9312275" y="2878138"/>
          <p14:tracePt t="641306" x="9312275" y="2865438"/>
          <p14:tracePt t="641324" x="9324975" y="2865438"/>
          <p14:tracePt t="641339" x="9324975" y="2852738"/>
          <p14:tracePt t="641367" x="9337675" y="2852738"/>
          <p14:tracePt t="641380" x="9350375" y="2840038"/>
          <p14:tracePt t="641400" x="9350375" y="2828925"/>
          <p14:tracePt t="641411" x="9363075" y="2828925"/>
          <p14:tracePt t="641426" x="9375775" y="2816225"/>
          <p14:tracePt t="641447" x="9388475" y="2816225"/>
          <p14:tracePt t="641460" x="9388475" y="2803525"/>
          <p14:tracePt t="641481" x="9401175" y="2803525"/>
          <p14:tracePt t="641494" x="9413875" y="2803525"/>
          <p14:tracePt t="641514" x="9413875" y="2790825"/>
          <p14:tracePt t="641528" x="9424988" y="2790825"/>
          <p14:tracePt t="641555" x="9424988" y="2778125"/>
          <p14:tracePt t="641567" x="9437688" y="2778125"/>
          <p14:tracePt t="641590" x="9437688" y="2765425"/>
          <p14:tracePt t="641611" x="9450388" y="2752725"/>
          <p14:tracePt t="641621" x="9463088" y="2752725"/>
          <p14:tracePt t="641651" x="9475788" y="2752725"/>
          <p14:tracePt t="641685" x="9488488" y="2740025"/>
          <p14:tracePt t="641713" x="9501188" y="2740025"/>
          <p14:tracePt t="641733" x="9513888" y="2740025"/>
          <p14:tracePt t="641760" x="9525000" y="2728913"/>
          <p14:tracePt t="641794" x="9537700" y="2728913"/>
          <p14:tracePt t="641829" x="9550400" y="2728913"/>
          <p14:tracePt t="641842" x="9563100" y="2728913"/>
          <p14:tracePt t="649339" x="9588500" y="2716213"/>
          <p14:tracePt t="649355" x="9626600" y="2678113"/>
          <p14:tracePt t="649362" x="9650413" y="2652713"/>
          <p14:tracePt t="649368" x="9663113" y="2640013"/>
          <p14:tracePt t="649383" x="9701213" y="2603500"/>
          <p14:tracePt t="649388" x="9713913" y="2590800"/>
          <p14:tracePt t="649402" x="9750425" y="2552700"/>
          <p14:tracePt t="649409" x="9763125" y="2527300"/>
          <p14:tracePt t="649423" x="9788525" y="2503488"/>
          <p14:tracePt t="649431" x="9801225" y="2478088"/>
          <p14:tracePt t="649447" x="9839325" y="2427288"/>
          <p14:tracePt t="649451" x="9852025" y="2414588"/>
          <p14:tracePt t="649467" x="9888538" y="2365375"/>
          <p14:tracePt t="649472" x="9901238" y="2339975"/>
          <p14:tracePt t="649485" x="9926638" y="2327275"/>
          <p14:tracePt t="649487" x="9939338" y="2303463"/>
          <p14:tracePt t="649503" x="9963150" y="2265363"/>
          <p14:tracePt t="649506" x="9975850" y="2252663"/>
          <p14:tracePt t="649521" x="10001250" y="2214563"/>
          <p14:tracePt t="649528" x="10013950" y="2190750"/>
          <p14:tracePt t="649539" x="10026650" y="2178050"/>
          <p14:tracePt t="649541" x="10039350" y="2152650"/>
          <p14:tracePt t="649549" x="10052050" y="2139950"/>
          <p14:tracePt t="649559" x="10052050" y="2127250"/>
          <p14:tracePt t="649562" x="10075863" y="2101850"/>
          <p14:tracePt t="649569" x="10088563" y="2078038"/>
          <p14:tracePt t="649583" x="10113963" y="2027238"/>
          <p14:tracePt t="649590" x="10126663" y="1989138"/>
          <p14:tracePt t="649601" x="10126663" y="1978025"/>
          <p14:tracePt t="649604" x="10152063" y="1952625"/>
          <p14:tracePt t="649619" x="10164763" y="1889125"/>
          <p14:tracePt t="649635" x="10177463" y="1839913"/>
          <p14:tracePt t="649640" x="10188575" y="1814513"/>
          <p14:tracePt t="649651" x="10188575" y="1776413"/>
          <p14:tracePt t="649654" x="10201275" y="1752600"/>
          <p14:tracePt t="649668" x="10239375" y="1627188"/>
          <p14:tracePt t="649674" x="10264775" y="1501775"/>
          <p14:tracePt t="649686" x="10301288" y="1314450"/>
          <p14:tracePt t="649688" x="10377488" y="1038225"/>
          <p14:tracePt t="649702" x="10477500" y="638175"/>
          <p14:tracePt t="649719" x="10514013" y="487363"/>
          <p14:tracePt t="649724" x="10526713" y="463550"/>
          <p14:tracePt t="649738" x="10526713" y="438150"/>
          <p14:tracePt t="649759" x="10526713" y="425450"/>
          <p14:tracePt t="649772" x="10526713" y="412750"/>
          <p14:tracePt t="649786" x="10526713" y="400050"/>
          <p14:tracePt t="649801" x="10526713" y="387350"/>
          <p14:tracePt t="649816" x="10526713" y="374650"/>
          <p14:tracePt t="649829" x="10526713" y="350838"/>
          <p14:tracePt t="649841" x="10526713" y="338138"/>
          <p14:tracePt t="649843" x="10526713" y="312738"/>
          <p14:tracePt t="649854" x="10526713" y="300038"/>
          <p14:tracePt t="649857" x="10526713" y="274638"/>
          <p14:tracePt t="649872" x="10526713" y="250825"/>
          <p14:tracePt t="649878" x="10526713" y="238125"/>
          <p14:tracePt t="649889" x="10526713" y="225425"/>
          <p14:tracePt t="649892" x="10526713" y="212725"/>
          <p14:tracePt t="649905" x="10526713" y="200025"/>
          <p14:tracePt t="649926" x="10514013" y="174625"/>
          <p14:tracePt t="649940" x="10514013" y="161925"/>
          <p14:tracePt t="649955" x="10502900" y="161925"/>
          <p14:tracePt t="649972" x="10490200" y="161925"/>
          <p14:tracePt t="649989" x="10477500" y="161925"/>
          <p14:tracePt t="650005" x="10452100" y="161925"/>
          <p14:tracePt t="650012" x="10452100" y="174625"/>
          <p14:tracePt t="650025" x="10439400" y="187325"/>
          <p14:tracePt t="650039" x="10426700" y="200025"/>
          <p14:tracePt t="650055" x="10414000" y="212725"/>
          <p14:tracePt t="650060" x="10401300" y="212725"/>
          <p14:tracePt t="650071" x="10390188" y="212725"/>
          <p14:tracePt t="650074" x="10377488" y="238125"/>
          <p14:tracePt t="650088" x="10364788" y="250825"/>
          <p14:tracePt t="650104" x="10352088" y="263525"/>
          <p14:tracePt t="650110" x="10352088" y="274638"/>
          <p14:tracePt t="650123" x="10339388" y="300038"/>
          <p14:tracePt t="650138" x="10326688" y="312738"/>
          <p14:tracePt t="650145" x="10313988" y="312738"/>
          <p14:tracePt t="650156" x="10313988" y="325438"/>
          <p14:tracePt t="650160" x="10301288" y="325438"/>
          <p14:tracePt t="650174" x="10301288" y="338138"/>
          <p14:tracePt t="650189" x="10277475" y="350838"/>
          <p14:tracePt t="650195" x="10277475" y="363538"/>
          <p14:tracePt t="650208" x="10277475" y="374650"/>
          <p14:tracePt t="650222" x="10264775" y="374650"/>
          <p14:tracePt t="650238" x="10264775" y="387350"/>
          <p14:tracePt t="650243" x="10264775" y="400050"/>
          <p14:tracePt t="650256" x="10252075" y="412750"/>
          <p14:tracePt t="650271" x="10252075" y="425450"/>
          <p14:tracePt t="650287" x="10239375" y="438150"/>
          <p14:tracePt t="650306" x="10226675" y="450850"/>
          <p14:tracePt t="650322" x="10226675" y="463550"/>
          <p14:tracePt t="650326" x="10226675" y="476250"/>
          <p14:tracePt t="650347" x="10226675" y="487363"/>
          <p14:tracePt t="650362" x="10226675" y="500063"/>
          <p14:tracePt t="650373" x="10226675" y="512763"/>
          <p14:tracePt t="650390" x="10226675" y="525463"/>
          <p14:tracePt t="650405" x="10213975" y="538163"/>
          <p14:tracePt t="650425" x="10213975" y="550863"/>
          <p14:tracePt t="650439" x="10213975" y="563563"/>
          <p14:tracePt t="650468" x="10213975" y="576263"/>
          <p14:tracePt t="650502" x="10213975" y="588963"/>
          <p14:tracePt t="650577" x="10213975" y="600075"/>
          <p14:tracePt t="650905" x="10213975" y="612775"/>
          <p14:tracePt t="650965" x="10213975" y="625475"/>
          <p14:tracePt t="651000" x="10213975" y="638175"/>
          <p14:tracePt t="651026" x="10213975" y="650875"/>
          <p14:tracePt t="651039" x="10226675" y="650875"/>
          <p14:tracePt t="651052" x="10226675" y="663575"/>
          <p14:tracePt t="651068" x="10239375" y="676275"/>
          <p14:tracePt t="651083" x="10239375" y="688975"/>
          <p14:tracePt t="651102" x="10252075" y="700088"/>
          <p14:tracePt t="651117" x="10252075" y="725488"/>
          <p14:tracePt t="651132" x="10252075" y="738188"/>
          <p14:tracePt t="651151" x="10252075" y="763588"/>
          <p14:tracePt t="651166" x="10264775" y="776288"/>
          <p14:tracePt t="651169" x="10264775" y="788988"/>
          <p14:tracePt t="651183" x="10264775" y="801688"/>
          <p14:tracePt t="651200" x="10264775" y="812800"/>
          <p14:tracePt t="651203" x="10264775" y="825500"/>
          <p14:tracePt t="651218" x="10277475" y="850900"/>
          <p14:tracePt t="651233" x="10277475" y="863600"/>
          <p14:tracePt t="651237" x="10288588" y="876300"/>
          <p14:tracePt t="651251" x="10288588" y="889000"/>
          <p14:tracePt t="651258" x="10288588" y="901700"/>
          <p14:tracePt t="651272" x="10288588" y="925513"/>
          <p14:tracePt t="651288" x="10288588" y="963613"/>
          <p14:tracePt t="651303" x="10301288" y="976313"/>
          <p14:tracePt t="651307" x="10313988" y="1014413"/>
          <p14:tracePt t="651320" x="10313988" y="1025525"/>
          <p14:tracePt t="651327" x="10313988" y="1050925"/>
          <p14:tracePt t="651340" x="10313988" y="1063625"/>
          <p14:tracePt t="651347" x="10313988" y="1076325"/>
          <p14:tracePt t="651360" x="10313988" y="1101725"/>
          <p14:tracePt t="651375" x="10313988" y="1114425"/>
          <p14:tracePt t="651390" x="10313988" y="1138238"/>
          <p14:tracePt t="651394" x="10313988" y="1150938"/>
          <p14:tracePt t="651408" x="10313988" y="1176338"/>
          <p14:tracePt t="651423" x="10313988" y="1189038"/>
          <p14:tracePt t="651429" x="10313988" y="1201738"/>
          <p14:tracePt t="651442" x="10313988" y="1227138"/>
          <p14:tracePt t="651456" x="10313988" y="1238250"/>
          <p14:tracePt t="651473" x="10313988" y="1263650"/>
          <p14:tracePt t="651476" x="10313988" y="1276350"/>
          <p14:tracePt t="651491" x="10313988" y="1301750"/>
          <p14:tracePt t="651507" x="10313988" y="1327150"/>
          <p14:tracePt t="651510" x="10313988" y="1339850"/>
          <p14:tracePt t="651524" x="10313988" y="1363663"/>
          <p14:tracePt t="651540" x="10313988" y="1401763"/>
          <p14:tracePt t="651557" x="10313988" y="1439863"/>
          <p14:tracePt t="651574" x="10326688" y="1450975"/>
          <p14:tracePt t="651578" x="10326688" y="1463675"/>
          <p14:tracePt t="651592" x="10326688" y="1501775"/>
          <p14:tracePt t="651607" x="10339388" y="1527175"/>
          <p14:tracePt t="651621" x="10352088" y="1576388"/>
          <p14:tracePt t="651625" x="10352088" y="1589088"/>
          <p14:tracePt t="651638" x="10352088" y="1627188"/>
          <p14:tracePt t="651655" x="10352088" y="1639888"/>
          <p14:tracePt t="651659" x="10364788" y="1663700"/>
          <p14:tracePt t="651672" x="10364788" y="1676400"/>
          <p14:tracePt t="651689" x="10364788" y="1701800"/>
          <p14:tracePt t="651693" x="10377488" y="1727200"/>
          <p14:tracePt t="651704" x="10377488" y="1752600"/>
          <p14:tracePt t="651707" x="10390188" y="1776413"/>
          <p14:tracePt t="651722" x="10390188" y="1814513"/>
          <p14:tracePt t="651727" x="10390188" y="1852613"/>
          <p14:tracePt t="651738" x="10390188" y="1876425"/>
          <p14:tracePt t="651741" x="10401300" y="1901825"/>
          <p14:tracePt t="651755" x="10401300" y="1939925"/>
          <p14:tracePt t="651773" x="10401300" y="1965325"/>
          <p14:tracePt t="651776" x="10401300" y="1978025"/>
          <p14:tracePt t="651791" x="10414000" y="2001838"/>
          <p14:tracePt t="651807" x="10414000" y="2027238"/>
          <p14:tracePt t="651810" x="10414000" y="2039938"/>
          <p14:tracePt t="651824" x="10414000" y="2078038"/>
          <p14:tracePt t="651839" x="10414000" y="2101850"/>
          <p14:tracePt t="651843" x="10426700" y="2114550"/>
          <p14:tracePt t="651854" x="10426700" y="2127250"/>
          <p14:tracePt t="651857" x="10426700" y="2139950"/>
          <p14:tracePt t="651873" x="10439400" y="2152650"/>
          <p14:tracePt t="651877" x="10439400" y="2165350"/>
          <p14:tracePt t="651888" x="10439400" y="2178050"/>
          <p14:tracePt t="651891" x="10439400" y="2190750"/>
          <p14:tracePt t="651904" x="10439400" y="2201863"/>
          <p14:tracePt t="651912" x="10439400" y="2214563"/>
          <p14:tracePt t="651924" x="10439400" y="2239963"/>
          <p14:tracePt t="651938" x="10452100" y="2265363"/>
          <p14:tracePt t="651954" x="10452100" y="2290763"/>
          <p14:tracePt t="651959" x="10452100" y="2327275"/>
          <p14:tracePt t="651975" x="10452100" y="2365375"/>
          <p14:tracePt t="651988" x="10452100" y="2414588"/>
          <p14:tracePt t="651994" x="10452100" y="2427288"/>
          <p14:tracePt t="652007" x="10452100" y="2452688"/>
          <p14:tracePt t="652021" x="10452100" y="2478088"/>
          <p14:tracePt t="652028" x="10452100" y="2490788"/>
          <p14:tracePt t="652040" x="10452100" y="2516188"/>
          <p14:tracePt t="652056" x="10452100" y="2540000"/>
          <p14:tracePt t="652061" x="10452100" y="2552700"/>
          <p14:tracePt t="652074" x="10452100" y="2565400"/>
          <p14:tracePt t="652088" x="10452100" y="2590800"/>
          <p14:tracePt t="652105" x="10452100" y="2603500"/>
          <p14:tracePt t="652122" x="10452100" y="2627313"/>
          <p14:tracePt t="652142" x="10452100" y="2640013"/>
          <p14:tracePt t="652156" x="10452100" y="2652713"/>
          <p14:tracePt t="652171" x="10452100" y="2665413"/>
          <p14:tracePt t="652188" x="10452100" y="2678113"/>
          <p14:tracePt t="652206" x="10439400" y="2690813"/>
          <p14:tracePt t="652238" x="10439400" y="2703513"/>
          <p14:tracePt t="652252" x="10426700" y="2703513"/>
          <p14:tracePt t="652272" x="10426700" y="2716213"/>
          <p14:tracePt t="652340" x="10414000" y="2716213"/>
          <p14:tracePt t="653806" x="10414000" y="2728913"/>
          <p14:tracePt t="653820" x="10414000" y="2765425"/>
          <p14:tracePt t="653834" x="10414000" y="2790825"/>
          <p14:tracePt t="653852" x="10401300" y="2828925"/>
          <p14:tracePt t="653855" x="10401300" y="2840038"/>
          <p14:tracePt t="653869" x="10390188" y="2890838"/>
          <p14:tracePt t="653886" x="10390188" y="2916238"/>
          <p14:tracePt t="653890" x="10390188" y="2941638"/>
          <p14:tracePt t="653906" x="10377488" y="2965450"/>
          <p14:tracePt t="653927" x="10352088" y="3028950"/>
          <p14:tracePt t="653941" x="10326688" y="3065463"/>
          <p14:tracePt t="653946" x="10326688" y="3078163"/>
          <p14:tracePt t="653962" x="10313988" y="3103563"/>
          <p14:tracePt t="653968" x="10313988" y="3116263"/>
          <p14:tracePt t="653983" x="10288588" y="3141663"/>
          <p14:tracePt t="654002" x="10264775" y="3154363"/>
          <p14:tracePt t="654023" x="10239375" y="3165475"/>
          <p14:tracePt t="654040" x="10239375" y="3178175"/>
          <p14:tracePt t="654046" x="10226675" y="3178175"/>
          <p14:tracePt t="654060" x="10213975" y="3178175"/>
          <p14:tracePt t="654080" x="10201275" y="3178175"/>
          <p14:tracePt t="654108" x="10188575" y="3178175"/>
          <p14:tracePt t="654144" x="10177463" y="3178175"/>
          <p14:tracePt t="654166" x="10164763" y="3178175"/>
          <p14:tracePt t="654179" x="10152063" y="3178175"/>
          <p14:tracePt t="654195" x="10139363" y="3178175"/>
          <p14:tracePt t="654209" x="10113963" y="3178175"/>
          <p14:tracePt t="654224" x="10101263" y="3178175"/>
          <p14:tracePt t="654240" x="10075863" y="3178175"/>
          <p14:tracePt t="654244" x="10064750" y="3178175"/>
          <p14:tracePt t="654257" x="10052050" y="3190875"/>
          <p14:tracePt t="654273" x="10039350" y="3190875"/>
          <p14:tracePt t="654290" x="10013950" y="3203575"/>
          <p14:tracePt t="654295" x="10001250" y="3203575"/>
          <p14:tracePt t="654309" x="9988550" y="3216275"/>
          <p14:tracePt t="654314" x="9975850" y="3216275"/>
          <p14:tracePt t="654328" x="9963150" y="3228975"/>
          <p14:tracePt t="654346" x="9939338" y="3241675"/>
          <p14:tracePt t="654350" x="9926638" y="3254375"/>
          <p14:tracePt t="654366" x="9901238" y="3267075"/>
          <p14:tracePt t="654387" x="9888538" y="3278188"/>
          <p14:tracePt t="654394" x="9875838" y="3290888"/>
          <p14:tracePt t="654408" x="9852025" y="3290888"/>
          <p14:tracePt t="654414" x="9852025" y="3303588"/>
          <p14:tracePt t="654430" x="9839325" y="3316288"/>
          <p14:tracePt t="654435" x="9826625" y="3328988"/>
          <p14:tracePt t="654451" x="9813925" y="3354388"/>
          <p14:tracePt t="654456" x="9801225" y="3354388"/>
          <p14:tracePt t="654471" x="9801225" y="3378200"/>
          <p14:tracePt t="654478" x="9788525" y="3378200"/>
          <p14:tracePt t="654492" x="9775825" y="3416300"/>
          <p14:tracePt t="654499" x="9750425" y="3441700"/>
          <p14:tracePt t="654512" x="9739313" y="3479800"/>
          <p14:tracePt t="654520" x="9726613" y="3503613"/>
          <p14:tracePt t="654534" x="9713913" y="3554413"/>
          <p14:tracePt t="654540" x="9701213" y="3579813"/>
          <p14:tracePt t="654556" x="9688513" y="3629025"/>
          <p14:tracePt t="654562" x="9688513" y="3667125"/>
          <p14:tracePt t="654578" x="9675813" y="3703638"/>
          <p14:tracePt t="654584" x="9663113" y="3716338"/>
          <p14:tracePt t="654599" x="9663113" y="3754438"/>
          <p14:tracePt t="654604" x="9663113" y="3767138"/>
          <p14:tracePt t="654620" x="9663113" y="3792538"/>
          <p14:tracePt t="654626" x="9663113" y="3803650"/>
          <p14:tracePt t="654639" x="9663113" y="3829050"/>
          <p14:tracePt t="654654" x="9663113" y="3841750"/>
          <p14:tracePt t="654669" x="9663113" y="3867150"/>
          <p14:tracePt t="654684" x="9663113" y="3879850"/>
          <p14:tracePt t="654700" x="9675813" y="3892550"/>
          <p14:tracePt t="654703" x="9675813" y="3905250"/>
          <p14:tracePt t="654717" x="9688513" y="3916363"/>
          <p14:tracePt t="654733" x="9688513" y="3929063"/>
          <p14:tracePt t="654753" x="9701213" y="3929063"/>
          <p14:tracePt t="654768" x="9713913" y="3941763"/>
          <p14:tracePt t="654783" x="9726613" y="3941763"/>
          <p14:tracePt t="654799" x="9739313" y="3954463"/>
          <p14:tracePt t="654803" x="9750425" y="3954463"/>
          <p14:tracePt t="654818" x="9775825" y="3954463"/>
          <p14:tracePt t="654833" x="9788525" y="3954463"/>
          <p14:tracePt t="654850" x="9801225" y="3954463"/>
          <p14:tracePt t="654854" x="9826625" y="3941763"/>
          <p14:tracePt t="654882" x="9863138" y="3929063"/>
          <p14:tracePt t="654888" x="9875838" y="3929063"/>
          <p14:tracePt t="654901" x="9888538" y="3916363"/>
          <p14:tracePt t="654917" x="9913938" y="3916363"/>
          <p14:tracePt t="654921" x="9926638" y="3916363"/>
          <p14:tracePt t="654935" x="9939338" y="3905250"/>
          <p14:tracePt t="654952" x="9975850" y="3892550"/>
          <p14:tracePt t="654955" x="9988550" y="3892550"/>
          <p14:tracePt t="654970" x="10001250" y="3879850"/>
          <p14:tracePt t="654975" x="10026650" y="3879850"/>
          <p14:tracePt t="654990" x="10052050" y="3854450"/>
          <p14:tracePt t="654997" x="10064750" y="3854450"/>
          <p14:tracePt t="655014" x="10088563" y="3854450"/>
          <p14:tracePt t="655017" x="10101263" y="3854450"/>
          <p14:tracePt t="655033" x="10139363" y="3841750"/>
          <p14:tracePt t="655036" x="10139363" y="3829050"/>
          <p14:tracePt t="655053" x="10152063" y="3816350"/>
          <p14:tracePt t="655067" x="10177463" y="3803650"/>
          <p14:tracePt t="655070" x="10188575" y="3803650"/>
          <p14:tracePt t="655084" x="10201275" y="3792538"/>
          <p14:tracePt t="655101" x="10226675" y="3767138"/>
          <p14:tracePt t="655118" x="10252075" y="3741738"/>
          <p14:tracePt t="655133" x="10264775" y="3729038"/>
          <p14:tracePt t="655146" x="10277475" y="3716338"/>
          <p14:tracePt t="655153" x="10288588" y="3716338"/>
          <p14:tracePt t="655164" x="10301288" y="3703638"/>
          <p14:tracePt t="655167" x="10301288" y="3692525"/>
          <p14:tracePt t="655181" x="10313988" y="3679825"/>
          <p14:tracePt t="655196" x="10326688" y="3679825"/>
          <p14:tracePt t="655200" x="10326688" y="3667125"/>
          <p14:tracePt t="655213" x="10339388" y="3654425"/>
          <p14:tracePt t="655229" x="10352088" y="3641725"/>
          <p14:tracePt t="655234" x="10352088" y="3629025"/>
          <p14:tracePt t="655245" x="10364788" y="3629025"/>
          <p14:tracePt t="655263" x="10364788" y="3616325"/>
          <p14:tracePt t="655268" x="10377488" y="3616325"/>
          <p14:tracePt t="655278" x="10377488" y="3603625"/>
          <p14:tracePt t="655302" x="10377488" y="3579813"/>
          <p14:tracePt t="655316" x="10377488" y="3567113"/>
          <p14:tracePt t="655329" x="10377488" y="3541713"/>
          <p14:tracePt t="655342" x="10364788" y="3529013"/>
          <p14:tracePt t="655355" x="10364788" y="3516313"/>
          <p14:tracePt t="655357" x="10352088" y="3503613"/>
          <p14:tracePt t="655373" x="10339388" y="3467100"/>
          <p14:tracePt t="655377" x="10326688" y="3454400"/>
          <p14:tracePt t="655392" x="10326688" y="3403600"/>
          <p14:tracePt t="655398" x="10326688" y="3390900"/>
          <p14:tracePt t="655412" x="10301288" y="3367088"/>
          <p14:tracePt t="655418" x="10301288" y="3341688"/>
          <p14:tracePt t="655432" x="10277475" y="3303588"/>
          <p14:tracePt t="655445" x="10264775" y="3267075"/>
          <p14:tracePt t="655452" x="10264775" y="3254375"/>
          <p14:tracePt t="655462" x="10252075" y="3241675"/>
          <p14:tracePt t="655466" x="10252075" y="3228975"/>
          <p14:tracePt t="655480" x="10226675" y="3203575"/>
          <p14:tracePt t="655486" x="10226675" y="3178175"/>
          <p14:tracePt t="655500" x="10213975" y="3165475"/>
          <p14:tracePt t="655511" x="10213975" y="3154363"/>
          <p14:tracePt t="655515" x="10201275" y="3141663"/>
          <p14:tracePt t="655520" x="10201275" y="3128963"/>
          <p14:tracePt t="655532" x="10188575" y="3128963"/>
          <p14:tracePt t="655534" x="10177463" y="3116263"/>
          <p14:tracePt t="655548" x="10164763" y="3103563"/>
          <p14:tracePt t="655554" x="10152063" y="3090863"/>
          <p14:tracePt t="655566" x="10139363" y="3090863"/>
          <p14:tracePt t="655568" x="10126663" y="3078163"/>
          <p14:tracePt t="655582" x="10113963" y="3065463"/>
          <p14:tracePt t="655589" x="10101263" y="3065463"/>
          <p14:tracePt t="655602" x="10075863" y="3065463"/>
          <p14:tracePt t="655616" x="10039350" y="3065463"/>
          <p14:tracePt t="655629" x="9988550" y="3065463"/>
          <p14:tracePt t="655642" x="9952038" y="3090863"/>
          <p14:tracePt t="655657" x="9926638" y="3116263"/>
          <p14:tracePt t="655671" x="9888538" y="3154363"/>
          <p14:tracePt t="655677" x="9875838" y="3165475"/>
          <p14:tracePt t="655688" x="9852025" y="3190875"/>
          <p14:tracePt t="655704" x="9826625" y="3228975"/>
          <p14:tracePt t="655710" x="9813925" y="3228975"/>
          <p14:tracePt t="655723" x="9801225" y="3254375"/>
          <p14:tracePt t="655738" x="9788525" y="3267075"/>
          <p14:tracePt t="655754" x="9775825" y="3290888"/>
          <p14:tracePt t="655758" x="9763125" y="3303588"/>
          <p14:tracePt t="655772" x="9763125" y="3316288"/>
          <p14:tracePt t="655788" x="9750425" y="3341688"/>
          <p14:tracePt t="655806" x="9739313" y="3354388"/>
          <p14:tracePt t="655822" x="9739313" y="3367088"/>
          <p14:tracePt t="655826" x="9739313" y="3378200"/>
          <p14:tracePt t="655840" x="9726613" y="3378200"/>
          <p14:tracePt t="655855" x="9726613" y="3390900"/>
          <p14:tracePt t="655860" x="9726613" y="3403600"/>
          <p14:tracePt t="655874" x="9726613" y="3416300"/>
          <p14:tracePt t="655888" x="9726613" y="3441700"/>
          <p14:tracePt t="655904" x="9726613" y="3454400"/>
          <p14:tracePt t="655922" x="9726613" y="3467100"/>
          <p14:tracePt t="655938" x="9739313" y="3479800"/>
          <p14:tracePt t="655955" x="9739313" y="3490913"/>
          <p14:tracePt t="655971" x="9750425" y="3490913"/>
          <p14:tracePt t="655989" x="9763125" y="3503613"/>
          <p14:tracePt t="655996" x="9775825" y="3503613"/>
          <p14:tracePt t="656010" x="9788525" y="3503613"/>
          <p14:tracePt t="656021" x="9788525" y="3516313"/>
          <p14:tracePt t="656038" x="9813925" y="3529013"/>
          <p14:tracePt t="656045" x="9826625" y="3529013"/>
          <p14:tracePt t="656058" x="9839325" y="3541713"/>
          <p14:tracePt t="656072" x="9863138" y="3554413"/>
          <p14:tracePt t="656089" x="9888538" y="3567113"/>
          <p14:tracePt t="656105" x="9901238" y="3579813"/>
          <p14:tracePt t="656122" x="9926638" y="3590925"/>
          <p14:tracePt t="656125" x="9939338" y="3590925"/>
          <p14:tracePt t="656139" x="9952038" y="3603625"/>
          <p14:tracePt t="656160" x="9963150" y="3603625"/>
          <p14:tracePt t="656171" x="9975850" y="3603625"/>
          <p14:tracePt t="656188" x="9988550" y="3603625"/>
          <p14:tracePt t="656204" x="9988550" y="3616325"/>
          <p14:tracePt t="656207" x="10001250" y="3616325"/>
          <p14:tracePt t="656241" x="10026650" y="3616325"/>
          <p14:tracePt t="656255" x="10039350" y="3616325"/>
          <p14:tracePt t="656270" x="10052050" y="3616325"/>
          <p14:tracePt t="656288" x="10064750" y="3616325"/>
          <p14:tracePt t="656305" x="10064750" y="3603625"/>
          <p14:tracePt t="656321" x="10075863" y="3603625"/>
          <p14:tracePt t="656338" x="10075863" y="3590925"/>
          <p14:tracePt t="656357" x="10088563" y="3590925"/>
          <p14:tracePt t="656372" x="10088563" y="3579813"/>
          <p14:tracePt t="656387" x="10101263" y="3579813"/>
          <p14:tracePt t="656405" x="10113963" y="3567113"/>
          <p14:tracePt t="656432" x="10126663" y="3567113"/>
          <p14:tracePt t="656459" x="10139363" y="3554413"/>
          <p14:tracePt t="656473" x="10152063" y="3554413"/>
          <p14:tracePt t="656484" x="10164763" y="3554413"/>
          <p14:tracePt t="656487" x="10164763" y="3541713"/>
          <p14:tracePt t="656507" x="10177463" y="3541713"/>
          <p14:tracePt t="656521" x="10188575" y="3541713"/>
          <p14:tracePt t="656548" x="10213975" y="3541713"/>
          <p14:tracePt t="656582" x="10226675" y="3541713"/>
          <p14:tracePt t="656616" x="10239375" y="3541713"/>
          <p14:tracePt t="656651" x="10252075" y="3541713"/>
          <p14:tracePt t="656671" x="10264775" y="3541713"/>
          <p14:tracePt t="656698" x="10264775" y="3554413"/>
          <p14:tracePt t="656712" x="10277475" y="3554413"/>
          <p14:tracePt t="656738" x="10288588" y="3554413"/>
          <p14:tracePt t="656840" x="10288588" y="3567113"/>
          <p14:tracePt t="656949" x="10288588" y="3579813"/>
          <p14:tracePt t="657228" x="10288588" y="3590925"/>
          <p14:tracePt t="657269" x="10288588" y="3603625"/>
          <p14:tracePt t="658296" x="10288588" y="3616325"/>
          <p14:tracePt t="660114" x="10288588" y="3603625"/>
          <p14:tracePt t="660162" x="10288588" y="3590925"/>
          <p14:tracePt t="660768" x="10288588" y="3579813"/>
          <p14:tracePt t="660801" x="10288588" y="3567113"/>
          <p14:tracePt t="660830" x="10288588" y="3554413"/>
          <p14:tracePt t="660849" x="10288588" y="3541713"/>
          <p14:tracePt t="660883" x="10288588" y="3529013"/>
          <p14:tracePt t="660917" x="10288588" y="3516313"/>
          <p14:tracePt t="660938" x="10288588" y="3503613"/>
          <p14:tracePt t="660951" x="10288588" y="3490913"/>
          <p14:tracePt t="660966" x="10288588" y="3479800"/>
          <p14:tracePt t="660980" x="10288588" y="3467100"/>
          <p14:tracePt t="660995" x="10288588" y="3454400"/>
          <p14:tracePt t="660999" x="10288588" y="3441700"/>
          <p14:tracePt t="661019" x="10288588" y="3429000"/>
          <p14:tracePt t="661034" x="10288588" y="3416300"/>
          <p14:tracePt t="661048" x="10277475" y="3416300"/>
          <p14:tracePt t="661063" x="10277475" y="3403600"/>
          <p14:tracePt t="661078" x="10277475" y="3390900"/>
          <p14:tracePt t="661095" x="10264775" y="3378200"/>
          <p14:tracePt t="661109" x="10264775" y="3367088"/>
          <p14:tracePt t="661115" x="10264775" y="3354388"/>
          <p14:tracePt t="661128" x="10252075" y="3354388"/>
          <p14:tracePt t="661145" x="10252075" y="3341688"/>
          <p14:tracePt t="661149" x="10239375" y="3341688"/>
          <p14:tracePt t="661165" x="10239375" y="3316288"/>
          <p14:tracePt t="661179" x="10226675" y="3303588"/>
          <p14:tracePt t="661196" x="10226675" y="3290888"/>
          <p14:tracePt t="661213" x="10201275" y="3278188"/>
          <p14:tracePt t="661230" x="10188575" y="3278188"/>
          <p14:tracePt t="661248" x="10177463" y="3267075"/>
          <p14:tracePt t="661266" x="10152063" y="3254375"/>
          <p14:tracePt t="661284" x="10113963" y="3254375"/>
          <p14:tracePt t="661301" x="10101263" y="3241675"/>
          <p14:tracePt t="661319" x="10075863" y="3241675"/>
          <p14:tracePt t="661334" x="10064750" y="3241675"/>
          <p14:tracePt t="661340" x="10052050" y="3241675"/>
          <p14:tracePt t="661353" x="10026650" y="3241675"/>
          <p14:tracePt t="661368" x="10013950" y="3254375"/>
          <p14:tracePt t="661384" x="10001250" y="3267075"/>
          <p14:tracePt t="661401" x="9963150" y="3278188"/>
          <p14:tracePt t="661408" x="9952038" y="3303588"/>
          <p14:tracePt t="661422" x="9939338" y="3328988"/>
          <p14:tracePt t="661428" x="9926638" y="3328988"/>
          <p14:tracePt t="661443" x="9901238" y="3354388"/>
          <p14:tracePt t="661465" x="9888538" y="3378200"/>
          <p14:tracePt t="661469" x="9888538" y="3390900"/>
          <p14:tracePt t="661484" x="9875838" y="3403600"/>
          <p14:tracePt t="661503" x="9852025" y="3416300"/>
          <p14:tracePt t="661523" x="9839325" y="3441700"/>
          <p14:tracePt t="661543" x="9839325" y="3454400"/>
          <p14:tracePt t="661559" x="9839325" y="3467100"/>
          <p14:tracePt t="661564" x="9839325" y="3479800"/>
          <p14:tracePt t="661579" x="9839325" y="3490913"/>
          <p14:tracePt t="661595" x="9839325" y="3503613"/>
          <p14:tracePt t="661612" x="9839325" y="3529013"/>
          <p14:tracePt t="661633" x="9839325" y="3541713"/>
          <p14:tracePt t="661646" x="9839325" y="3554413"/>
          <p14:tracePt t="661666" x="9839325" y="3567113"/>
          <p14:tracePt t="661680" x="9839325" y="3579813"/>
          <p14:tracePt t="661700" x="9839325" y="3590925"/>
          <p14:tracePt t="661721" x="9852025" y="3590925"/>
          <p14:tracePt t="661734" x="9863138" y="3590925"/>
          <p14:tracePt t="661750" x="9875838" y="3590925"/>
          <p14:tracePt t="661767" x="9888538" y="3603625"/>
          <p14:tracePt t="661783" x="9901238" y="3603625"/>
          <p14:tracePt t="661802" x="9926638" y="3603625"/>
          <p14:tracePt t="661822" x="9939338" y="3603625"/>
          <p14:tracePt t="661837" x="9952038" y="3603625"/>
          <p14:tracePt t="661851" x="9963150" y="3603625"/>
          <p14:tracePt t="661867" x="9975850" y="3603625"/>
          <p14:tracePt t="661884" x="9988550" y="3603625"/>
          <p14:tracePt t="661900" x="10001250" y="3603625"/>
          <p14:tracePt t="661918" x="10013950" y="3603625"/>
          <p14:tracePt t="661932" x="10026650" y="3603625"/>
          <p14:tracePt t="661947" x="10039350" y="3590925"/>
          <p14:tracePt t="661962" x="10052050" y="3590925"/>
          <p14:tracePt t="661979" x="10064750" y="3590925"/>
          <p14:tracePt t="661995" x="10088563" y="3579813"/>
          <p14:tracePt t="662014" x="10101263" y="3579813"/>
          <p14:tracePt t="662048" x="10113963" y="3579813"/>
          <p14:tracePt t="662074" x="10126663" y="3579813"/>
          <p14:tracePt t="662088" x="10139363" y="3579813"/>
          <p14:tracePt t="662122" x="10152063" y="3579813"/>
          <p14:tracePt t="662170" x="10164763" y="3579813"/>
          <p14:tracePt t="662198" x="10177463" y="3579813"/>
          <p14:tracePt t="662810" x="10188575" y="3579813"/>
          <p14:tracePt t="662837" x="10188575" y="3590925"/>
          <p14:tracePt t="662850" x="10201275" y="3590925"/>
          <p14:tracePt t="662877" x="10201275" y="3603625"/>
          <p14:tracePt t="662918" x="10201275" y="3616325"/>
          <p14:tracePt t="663061" x="10201275" y="3629025"/>
          <p14:tracePt t="663075" x="10213975" y="3629025"/>
          <p14:tracePt t="664069" x="10213975" y="3641725"/>
          <p14:tracePt t="670419" x="10213975" y="3629025"/>
          <p14:tracePt t="670604" x="10213975" y="3616325"/>
          <p14:tracePt t="670658" x="10213975" y="3603625"/>
          <p14:tracePt t="670678" x="10213975" y="3590925"/>
          <p14:tracePt t="670698" x="10213975" y="3579813"/>
          <p14:tracePt t="670726" x="10213975" y="3567113"/>
          <p14:tracePt t="670746" x="10213975" y="3554413"/>
          <p14:tracePt t="670759" x="10213975" y="3541713"/>
          <p14:tracePt t="670774" x="10213975" y="3529013"/>
          <p14:tracePt t="670789" x="10213975" y="3516313"/>
          <p14:tracePt t="670807" x="10213975" y="3490913"/>
          <p14:tracePt t="670822" x="10213975" y="3467100"/>
          <p14:tracePt t="670840" x="10239375" y="3441700"/>
          <p14:tracePt t="670855" x="10239375" y="3416300"/>
          <p14:tracePt t="670873" x="10252075" y="3403600"/>
          <p14:tracePt t="670876" x="10252075" y="3390900"/>
          <p14:tracePt t="670891" x="10264775" y="3367088"/>
          <p14:tracePt t="670896" x="10277475" y="3367088"/>
          <p14:tracePt t="670909" x="10288588" y="3328988"/>
          <p14:tracePt t="670918" x="10326688" y="3290888"/>
          <p14:tracePt t="670930" x="10352088" y="3241675"/>
          <p14:tracePt t="670937" x="10390188" y="3216275"/>
          <p14:tracePt t="670947" x="10426700" y="3165475"/>
          <p14:tracePt t="670950" x="10452100" y="3141663"/>
          <p14:tracePt t="670966" x="10490200" y="3116263"/>
          <p14:tracePt t="670970" x="10514013" y="3090863"/>
          <p14:tracePt t="670985" x="10539413" y="3065463"/>
          <p14:tracePt t="670992" x="10564813" y="3054350"/>
          <p14:tracePt t="671003" x="10564813" y="3041650"/>
          <p14:tracePt t="671006" x="10577513" y="3028950"/>
          <p14:tracePt t="671012" x="10590213" y="3016250"/>
          <p14:tracePt t="671022" x="10614025" y="3003550"/>
          <p14:tracePt t="671025" x="10614025" y="2978150"/>
          <p14:tracePt t="671040" x="10639425" y="2965450"/>
          <p14:tracePt t="671045" x="10652125" y="2952750"/>
          <p14:tracePt t="671059" x="10677525" y="2928938"/>
          <p14:tracePt t="671076" x="10690225" y="2916238"/>
          <p14:tracePt t="671079" x="10702925" y="2903538"/>
          <p14:tracePt t="671086" x="10702925" y="2878138"/>
          <p14:tracePt t="671097" x="10702925" y="2865438"/>
          <p14:tracePt t="671100" x="10726738" y="2852738"/>
          <p14:tracePt t="671115" x="10739438" y="2803525"/>
          <p14:tracePt t="671120" x="10764838" y="2765425"/>
          <p14:tracePt t="671132" x="10764838" y="2728913"/>
          <p14:tracePt t="671134" x="10790238" y="2665413"/>
          <p14:tracePt t="671149" x="10815638" y="2578100"/>
          <p14:tracePt t="671155" x="10828338" y="2552700"/>
          <p14:tracePt t="671167" x="10852150" y="2478088"/>
          <p14:tracePt t="671183" x="10877550" y="2403475"/>
          <p14:tracePt t="671198" x="10877550" y="2327275"/>
          <p14:tracePt t="671201" x="10890250" y="2265363"/>
          <p14:tracePt t="671215" x="10902950" y="2152650"/>
          <p14:tracePt t="671231" x="10915650" y="2078038"/>
          <p14:tracePt t="671236" x="10928350" y="2027238"/>
          <p14:tracePt t="671249" x="10939463" y="1965325"/>
          <p14:tracePt t="671266" x="10939463" y="1901825"/>
          <p14:tracePt t="671270" x="10939463" y="1865313"/>
          <p14:tracePt t="671282" x="10952163" y="1789113"/>
          <p14:tracePt t="671298" x="10952163" y="1752600"/>
          <p14:tracePt t="671299" x="10964863" y="1714500"/>
          <p14:tracePt t="671311" x="10964863" y="1663700"/>
          <p14:tracePt t="671318" x="10977563" y="1639888"/>
          <p14:tracePt t="671328" x="10977563" y="1601788"/>
          <p14:tracePt t="671332" x="10977563" y="1589088"/>
          <p14:tracePt t="671345" x="10990263" y="1501775"/>
          <p14:tracePt t="671360" x="11015663" y="1439863"/>
          <p14:tracePt t="671374" x="11028363" y="1363663"/>
          <p14:tracePt t="671380" x="11028363" y="1350963"/>
          <p14:tracePt t="671392" x="11041063" y="1289050"/>
          <p14:tracePt t="671400" x="11041063" y="1263650"/>
          <p14:tracePt t="671411" x="11041063" y="1250950"/>
          <p14:tracePt t="671414" x="11041063" y="1238250"/>
          <p14:tracePt t="671429" x="11041063" y="1227138"/>
          <p14:tracePt t="671434" x="11041063" y="1201738"/>
          <p14:tracePt t="671449" x="11041063" y="1189038"/>
          <p14:tracePt t="671461" x="11041063" y="1163638"/>
          <p14:tracePt t="671474" x="11041063" y="1150938"/>
          <p14:tracePt t="671488" x="11041063" y="1138238"/>
          <p14:tracePt t="671504" x="11041063" y="1125538"/>
          <p14:tracePt t="671508" x="11041063" y="1114425"/>
          <p14:tracePt t="671521" x="11041063" y="1101725"/>
          <p14:tracePt t="671537" x="11041063" y="1089025"/>
          <p14:tracePt t="671553" x="11041063" y="1076325"/>
          <p14:tracePt t="671556" x="11041063" y="1063625"/>
          <p14:tracePt t="671571" x="11041063" y="1050925"/>
          <p14:tracePt t="671587" x="11041063" y="1038225"/>
          <p14:tracePt t="671590" x="11041063" y="1025525"/>
          <p14:tracePt t="671604" x="11041063" y="1014413"/>
          <p14:tracePt t="671619" x="11041063" y="976313"/>
          <p14:tracePt t="671623" x="11041063" y="963613"/>
          <p14:tracePt t="671638" x="11041063" y="938213"/>
          <p14:tracePt t="671653" x="11041063" y="901700"/>
          <p14:tracePt t="671658" x="11041063" y="889000"/>
          <p14:tracePt t="671671" x="11041063" y="863600"/>
          <p14:tracePt t="671687" x="11041063" y="838200"/>
          <p14:tracePt t="671693" x="11041063" y="825500"/>
          <p14:tracePt t="671705" x="11041063" y="788988"/>
          <p14:tracePt t="671721" x="11041063" y="763588"/>
          <p14:tracePt t="671726" x="11041063" y="738188"/>
          <p14:tracePt t="671737" x="11041063" y="725488"/>
          <p14:tracePt t="671740" x="11041063" y="712788"/>
          <p14:tracePt t="671754" x="11041063" y="688975"/>
          <p14:tracePt t="671761" x="11041063" y="676275"/>
          <p14:tracePt t="671773" x="11052175" y="650875"/>
          <p14:tracePt t="671788" x="11052175" y="625475"/>
          <p14:tracePt t="671803" x="11052175" y="600075"/>
          <p14:tracePt t="671821" x="11052175" y="576263"/>
          <p14:tracePt t="671837" x="11052175" y="563563"/>
          <p14:tracePt t="671855" x="11052175" y="538163"/>
          <p14:tracePt t="671875" x="11052175" y="525463"/>
          <p14:tracePt t="671998" x="11052175" y="538163"/>
          <p14:tracePt t="672012" x="11052175" y="550863"/>
          <p14:tracePt t="672028" x="11052175" y="563563"/>
          <p14:tracePt t="672041" x="11052175" y="576263"/>
          <p14:tracePt t="672046" x="11052175" y="588963"/>
          <p14:tracePt t="672060" x="11052175" y="600075"/>
          <p14:tracePt t="672075" x="11052175" y="612775"/>
          <p14:tracePt t="672093" x="11052175" y="625475"/>
          <p14:tracePt t="672096" x="11052175" y="638175"/>
          <p14:tracePt t="672110" x="11052175" y="650875"/>
          <p14:tracePt t="672125" x="11064875" y="676275"/>
          <p14:tracePt t="672141" x="11077575" y="700088"/>
          <p14:tracePt t="672156" x="11090275" y="712788"/>
          <p14:tracePt t="672163" x="11090275" y="725488"/>
          <p14:tracePt t="672177" x="11090275" y="750888"/>
          <p14:tracePt t="672184" x="11090275" y="763588"/>
          <p14:tracePt t="672199" x="11102975" y="788988"/>
          <p14:tracePt t="672204" x="11102975" y="801688"/>
          <p14:tracePt t="672217" x="11102975" y="812800"/>
          <p14:tracePt t="672233" x="11115675" y="825500"/>
          <p14:tracePt t="672237" x="11128375" y="850900"/>
          <p14:tracePt t="672251" x="11128375" y="863600"/>
          <p14:tracePt t="672257" x="11128375" y="876300"/>
          <p14:tracePt t="672270" x="11153775" y="901700"/>
          <p14:tracePt t="672287" x="11153775" y="925513"/>
          <p14:tracePt t="672291" x="11164888" y="938213"/>
          <p14:tracePt t="672305" x="11177588" y="963613"/>
          <p14:tracePt t="672312" x="11177588" y="976313"/>
          <p14:tracePt t="672325" x="11202988" y="1014413"/>
          <p14:tracePt t="672345" x="11228388" y="1063625"/>
          <p14:tracePt t="672353" x="11228388" y="1089025"/>
          <p14:tracePt t="672366" x="11228388" y="1114425"/>
          <p14:tracePt t="672373" x="11241088" y="1125538"/>
          <p14:tracePt t="672386" x="11241088" y="1150938"/>
          <p14:tracePt t="672395" x="11241088" y="1163638"/>
          <p14:tracePt t="672409" x="11266488" y="1214438"/>
          <p14:tracePt t="672414" x="11277600" y="1238250"/>
          <p14:tracePt t="672428" x="11277600" y="1263650"/>
          <p14:tracePt t="672435" x="11290300" y="1301750"/>
          <p14:tracePt t="672448" x="11303000" y="1327150"/>
          <p14:tracePt t="672456" x="11303000" y="1339850"/>
          <p14:tracePt t="672469" x="11315700" y="1363663"/>
          <p14:tracePt t="672475" x="11328400" y="1376363"/>
          <p14:tracePt t="672489" x="11328400" y="1414463"/>
          <p14:tracePt t="672509" x="11328400" y="1450975"/>
          <p14:tracePt t="672530" x="11353800" y="1489075"/>
          <p14:tracePt t="672545" x="11353800" y="1514475"/>
          <p14:tracePt t="672551" x="11353800" y="1539875"/>
          <p14:tracePt t="672563" x="11366500" y="1563688"/>
          <p14:tracePt t="672583" x="11366500" y="1601788"/>
          <p14:tracePt t="672599" x="11366500" y="1652588"/>
          <p14:tracePt t="672617" x="11366500" y="1676400"/>
          <p14:tracePt t="672619" x="11366500" y="1689100"/>
          <p14:tracePt t="672633" x="11366500" y="1714500"/>
          <p14:tracePt t="672649" x="11366500" y="1752600"/>
          <p14:tracePt t="672652" x="11366500" y="1765300"/>
          <p14:tracePt t="672666" x="11366500" y="1814513"/>
          <p14:tracePt t="672680" x="11366500" y="1852613"/>
          <p14:tracePt t="672697" x="11366500" y="1901825"/>
          <p14:tracePt t="672700" x="11366500" y="1914525"/>
          <p14:tracePt t="672713" x="11366500" y="1952625"/>
          <p14:tracePt t="672728" x="11366500" y="2001838"/>
          <p14:tracePt t="672745" x="11366500" y="2027238"/>
          <p14:tracePt t="672748" x="11366500" y="2065338"/>
          <p14:tracePt t="672762" x="11366500" y="2101850"/>
          <p14:tracePt t="672777" x="11366500" y="2165350"/>
          <p14:tracePt t="672790" x="11366500" y="2190750"/>
          <p14:tracePt t="672803" x="11366500" y="2239963"/>
          <p14:tracePt t="672809" x="11366500" y="2265363"/>
          <p14:tracePt t="672822" x="11366500" y="2303463"/>
          <p14:tracePt t="672837" x="11366500" y="2339975"/>
          <p14:tracePt t="672843" x="11366500" y="2352675"/>
          <p14:tracePt t="672854" x="11366500" y="2378075"/>
          <p14:tracePt t="672856" x="11366500" y="2390775"/>
          <p14:tracePt t="672870" x="11366500" y="2427288"/>
          <p14:tracePt t="672876" x="11366500" y="2452688"/>
          <p14:tracePt t="672889" x="11366500" y="2465388"/>
          <p14:tracePt t="672890" x="11366500" y="2478088"/>
          <p14:tracePt t="672903" x="11366500" y="2516188"/>
          <p14:tracePt t="672912" x="11366500" y="2527300"/>
          <p14:tracePt t="672924" x="11366500" y="2552700"/>
          <p14:tracePt t="672937" x="11366500" y="2578100"/>
          <p14:tracePt t="672954" x="11366500" y="2616200"/>
          <p14:tracePt t="672958" x="11366500" y="2627313"/>
          <p14:tracePt t="672971" x="11366500" y="2652713"/>
          <p14:tracePt t="672986" x="11366500" y="2690813"/>
          <p14:tracePt t="672992" x="11366500" y="2703513"/>
          <p14:tracePt t="673003" x="11366500" y="2716213"/>
          <p14:tracePt t="673006" x="11366500" y="2740025"/>
          <p14:tracePt t="673020" x="11366500" y="2752725"/>
          <p14:tracePt t="673026" x="11366500" y="2778125"/>
          <p14:tracePt t="673037" x="11366500" y="2790825"/>
          <p14:tracePt t="673040" x="11366500" y="2803525"/>
          <p14:tracePt t="673054" x="11366500" y="2828925"/>
          <p14:tracePt t="673060" x="11366500" y="2840038"/>
          <p14:tracePt t="673074" x="11366500" y="2865438"/>
          <p14:tracePt t="673088" x="11366500" y="2878138"/>
          <p14:tracePt t="673103" x="11366500" y="2916238"/>
          <p14:tracePt t="673122" x="11366500" y="2941638"/>
          <p14:tracePt t="673138" x="11366500" y="2965450"/>
          <p14:tracePt t="673142" x="11366500" y="2978150"/>
          <p14:tracePt t="673160" x="11366500" y="2990850"/>
          <p14:tracePt t="673163" x="11366500" y="3003550"/>
          <p14:tracePt t="673175" x="11366500" y="3028950"/>
          <p14:tracePt t="673189" x="11366500" y="3041650"/>
          <p14:tracePt t="673205" x="11366500" y="3054350"/>
          <p14:tracePt t="673210" x="11366500" y="3065463"/>
          <p14:tracePt t="673221" x="11366500" y="3078163"/>
          <p14:tracePt t="673224" x="11366500" y="3090863"/>
          <p14:tracePt t="673237" x="11366500" y="3116263"/>
          <p14:tracePt t="673254" x="11366500" y="3141663"/>
          <p14:tracePt t="673257" x="11366500" y="3154363"/>
          <p14:tracePt t="673271" x="11366500" y="3178175"/>
          <p14:tracePt t="673287" x="11366500" y="3203575"/>
          <p14:tracePt t="673292" x="11377613" y="3203575"/>
          <p14:tracePt t="673305" x="11377613" y="3228975"/>
          <p14:tracePt t="673320" x="11377613" y="3254375"/>
          <p14:tracePt t="673325" x="11390313" y="3254375"/>
          <p14:tracePt t="673336" x="11390313" y="3267075"/>
          <p14:tracePt t="673339" x="11390313" y="3290888"/>
          <p14:tracePt t="673353" x="11390313" y="3303588"/>
          <p14:tracePt t="673369" x="11390313" y="3316288"/>
          <p14:tracePt t="673373" x="11390313" y="3328988"/>
          <p14:tracePt t="673387" x="11390313" y="3341688"/>
          <p14:tracePt t="673394" x="11390313" y="3354388"/>
          <p14:tracePt t="673407" x="11390313" y="3367088"/>
          <p14:tracePt t="673421" x="11390313" y="3378200"/>
          <p14:tracePt t="673437" x="11390313" y="3390900"/>
          <p14:tracePt t="673455" x="11390313" y="3403600"/>
          <p14:tracePt t="673470" x="11390313" y="3416300"/>
          <p14:tracePt t="673496" x="11390313" y="3429000"/>
          <p14:tracePt t="673530" x="11390313" y="3441700"/>
          <p14:tracePt t="673564" x="11390313" y="3454400"/>
          <p14:tracePt t="673584" x="11390313" y="3467100"/>
          <p14:tracePt t="673666" x="11390313" y="3479800"/>
          <p14:tracePt t="673755" x="11390313" y="3490913"/>
          <p14:tracePt t="677021" x="11377613" y="3490913"/>
          <p14:tracePt t="680629" x="11377613" y="3479800"/>
          <p14:tracePt t="680665" x="11377613" y="3467100"/>
          <p14:tracePt t="680679" x="11377613" y="3454400"/>
          <p14:tracePt t="680698" x="11377613" y="3441700"/>
          <p14:tracePt t="680711" x="11377613" y="3429000"/>
          <p14:tracePt t="680729" x="11366500" y="3403600"/>
          <p14:tracePt t="680746" x="11341100" y="3354388"/>
          <p14:tracePt t="680752" x="11328400" y="3316288"/>
          <p14:tracePt t="680766" x="11290300" y="3241675"/>
          <p14:tracePt t="680772" x="11253788" y="3165475"/>
          <p14:tracePt t="680787" x="11177588" y="3003550"/>
          <p14:tracePt t="680793" x="11141075" y="2878138"/>
          <p14:tracePt t="680810" x="11077575" y="2716213"/>
          <p14:tracePt t="680814" x="11041063" y="2627313"/>
          <p14:tracePt t="680819" x="11028363" y="2527300"/>
          <p14:tracePt t="680835" x="10952163" y="2089150"/>
          <p14:tracePt t="680840" x="10939463" y="1939925"/>
          <p14:tracePt t="680848" x="10928350" y="1801813"/>
          <p14:tracePt t="680860" x="10928350" y="1539875"/>
          <p14:tracePt t="680867" x="10928350" y="1463675"/>
          <p14:tracePt t="680875" x="10928350" y="1401763"/>
          <p14:tracePt t="680889" x="10928350" y="1327150"/>
          <p14:tracePt t="680896" x="10928350" y="1314450"/>
          <p14:tracePt t="680909" x="10928350" y="1276350"/>
          <p14:tracePt t="680924" x="10928350" y="1250950"/>
          <p14:tracePt t="680929" x="10928350" y="1238250"/>
          <p14:tracePt t="680943" x="10928350" y="1214438"/>
          <p14:tracePt t="680963" x="10928350" y="1201738"/>
          <p14:tracePt t="680977" x="10928350" y="1189038"/>
          <p14:tracePt t="680992" x="10928350" y="1176338"/>
          <p14:tracePt t="681010" x="10939463" y="1150938"/>
          <p14:tracePt t="681032" x="10952163" y="1138238"/>
          <p14:tracePt t="681046" x="10964863" y="1125538"/>
          <p14:tracePt t="681079" x="10977563" y="1125538"/>
          <p14:tracePt t="681106" x="10977563" y="1150938"/>
          <p14:tracePt t="681119" x="10977563" y="1227138"/>
          <p14:tracePt t="681135" x="10977563" y="1889125"/>
          <p14:tracePt t="681150" x="10952163" y="2616200"/>
          <p14:tracePt t="681153" x="10952163" y="2852738"/>
          <p14:tracePt t="681166" x="10939463" y="3141663"/>
          <p14:tracePt t="681181" x="10939463" y="3316288"/>
          <p14:tracePt t="681187" x="10939463" y="3390900"/>
          <p14:tracePt t="681201" x="10939463" y="3429000"/>
          <p14:tracePt t="681216" x="10939463" y="3490913"/>
          <p14:tracePt t="681231" x="10939463" y="3541713"/>
          <p14:tracePt t="681235" x="10952163" y="3603625"/>
          <p14:tracePt t="681249" x="10990263" y="3792538"/>
          <p14:tracePt t="681266" x="11052175" y="4105275"/>
          <p14:tracePt t="681269" x="11077575" y="4205288"/>
          <p14:tracePt t="681283" x="11115675" y="4379913"/>
          <p14:tracePt t="681289" x="11128375" y="4443413"/>
          <p14:tracePt t="681305" x="11141075" y="4505325"/>
          <p14:tracePt t="681310" x="11141075" y="4518025"/>
          <p14:tracePt t="681327" x="11141075" y="4554538"/>
          <p14:tracePt t="681338" x="11141075" y="4567238"/>
          <p14:tracePt t="681352" x="11141075" y="4579938"/>
          <p14:tracePt t="683230" x="11141075" y="4554538"/>
          <p14:tracePt t="683241" x="11153775" y="4467225"/>
          <p14:tracePt t="683246" x="11164888" y="4330700"/>
          <p14:tracePt t="683260" x="11164888" y="4054475"/>
          <p14:tracePt t="683266" x="11164888" y="3954463"/>
          <p14:tracePt t="683281" x="11164888" y="3829050"/>
          <p14:tracePt t="683287" x="11164888" y="3792538"/>
          <p14:tracePt t="683301" x="11164888" y="3729038"/>
          <p14:tracePt t="683316" x="11164888" y="3679825"/>
          <p14:tracePt t="683331" x="11164888" y="3616325"/>
          <p14:tracePt t="683347" x="11164888" y="3579813"/>
          <p14:tracePt t="683350" x="11164888" y="3567113"/>
          <p14:tracePt t="683364" x="11164888" y="3516313"/>
          <p14:tracePt t="683380" x="11164888" y="3479800"/>
          <p14:tracePt t="683397" x="11164888" y="3441700"/>
          <p14:tracePt t="683401" x="11164888" y="3429000"/>
          <p14:tracePt t="683414" x="11164888" y="3403600"/>
          <p14:tracePt t="683430" x="11164888" y="3378200"/>
          <p14:tracePt t="683444" x="11164888" y="3367088"/>
          <p14:tracePt t="683462" x="11164888" y="3341688"/>
          <p14:tracePt t="683477" x="11164888" y="3328988"/>
          <p14:tracePt t="683492" x="11164888" y="3303588"/>
          <p14:tracePt t="683508" x="11164888" y="3290888"/>
          <p14:tracePt t="683526" x="11164888" y="3267075"/>
          <p14:tracePt t="683540" x="11164888" y="3254375"/>
          <p14:tracePt t="683556" x="11164888" y="3228975"/>
          <p14:tracePt t="683572" x="11164888" y="3203575"/>
          <p14:tracePt t="683576" x="11164888" y="3190875"/>
          <p14:tracePt t="683589" x="11164888" y="3154363"/>
          <p14:tracePt t="683606" x="11164888" y="3116263"/>
          <p14:tracePt t="683610" x="11164888" y="3090863"/>
          <p14:tracePt t="683624" x="11164888" y="3028950"/>
          <p14:tracePt t="683640" x="11190288" y="2965450"/>
          <p14:tracePt t="683656" x="11190288" y="2890838"/>
          <p14:tracePt t="683661" x="11202988" y="2852738"/>
          <p14:tracePt t="683674" x="11202988" y="2790825"/>
          <p14:tracePt t="683681" x="11202988" y="2778125"/>
          <p14:tracePt t="683696" x="11202988" y="2728913"/>
          <p14:tracePt t="683713" x="11202988" y="2703513"/>
          <p14:tracePt t="683717" x="11202988" y="2690813"/>
          <p14:tracePt t="683731" x="11202988" y="2652713"/>
          <p14:tracePt t="683746" x="11177588" y="2603500"/>
          <p14:tracePt t="683761" x="11115675" y="2490788"/>
          <p14:tracePt t="683767" x="11064875" y="2403475"/>
          <p14:tracePt t="683781" x="10952163" y="2227263"/>
          <p14:tracePt t="683786" x="10890250" y="2152650"/>
          <p14:tracePt t="683801" x="10790238" y="2052638"/>
          <p14:tracePt t="683807" x="10752138" y="2014538"/>
          <p14:tracePt t="683825" x="10626725" y="1939925"/>
          <p14:tracePt t="683828" x="10552113" y="1914525"/>
          <p14:tracePt t="683837" x="10502900" y="1889125"/>
          <p14:tracePt t="683850" x="10377488" y="1865313"/>
          <p14:tracePt t="683856" x="10326688" y="1865313"/>
          <p14:tracePt t="683872" x="10252075" y="1865313"/>
          <p14:tracePt t="683878" x="10226675" y="1876425"/>
          <p14:tracePt t="683894" x="10177463" y="1876425"/>
          <p14:tracePt t="683901" x="10164763" y="1889125"/>
          <p14:tracePt t="683915" x="10126663" y="1901825"/>
          <p14:tracePt t="683922" x="10113963" y="1914525"/>
          <p14:tracePt t="683936" x="10101263" y="1927225"/>
          <p14:tracePt t="683944" x="10088563" y="1939925"/>
          <p14:tracePt t="683957" x="10075863" y="1965325"/>
          <p14:tracePt t="683981" x="10075863" y="2001838"/>
          <p14:tracePt t="683985" x="10064750" y="2001838"/>
          <p14:tracePt t="684001" x="10064750" y="2039938"/>
          <p14:tracePt t="684007" x="10064750" y="2052638"/>
          <p14:tracePt t="684021" x="10064750" y="2089150"/>
          <p14:tracePt t="684036" x="10064750" y="2101850"/>
          <p14:tracePt t="684052" x="10064750" y="2178050"/>
          <p14:tracePt t="684066" x="10064750" y="2314575"/>
          <p14:tracePt t="684083" x="10064750" y="2516188"/>
          <p14:tracePt t="684099" x="10064750" y="2616200"/>
          <p14:tracePt t="684114" x="10075863" y="2690813"/>
          <p14:tracePt t="684117" x="10075863" y="2716213"/>
          <p14:tracePt t="684131" x="10088563" y="2765425"/>
          <p14:tracePt t="684150" x="10088563" y="2828925"/>
          <p14:tracePt t="684167" x="10101263" y="2865438"/>
          <p14:tracePt t="684171" x="10101263" y="2878138"/>
          <p14:tracePt t="684185" x="10113963" y="2903538"/>
          <p14:tracePt t="684202" x="10126663" y="2928938"/>
          <p14:tracePt t="684205" x="10126663" y="2941638"/>
          <p14:tracePt t="684221" x="10139363" y="2978150"/>
          <p14:tracePt t="684227" x="10152063" y="2990850"/>
          <p14:tracePt t="684241" x="10164763" y="3016250"/>
          <p14:tracePt t="684247" x="10177463" y="3028950"/>
          <p14:tracePt t="684266" x="10201275" y="3054350"/>
          <p14:tracePt t="684267" x="10201275" y="3065463"/>
          <p14:tracePt t="684273" x="10226675" y="3090863"/>
          <p14:tracePt t="684289" x="10239375" y="3103563"/>
          <p14:tracePt t="684300" x="10252075" y="3116263"/>
          <p14:tracePt t="684314" x="10277475" y="3141663"/>
          <p14:tracePt t="684321" x="10288588" y="3154363"/>
          <p14:tracePt t="684337" x="10301288" y="3178175"/>
          <p14:tracePt t="684341" x="10313988" y="3178175"/>
          <p14:tracePt t="684348" x="10339388" y="3190875"/>
          <p14:tracePt t="684360" x="10339388" y="3203575"/>
          <p14:tracePt t="684361" x="10352088" y="3203575"/>
          <p14:tracePt t="684368" x="10364788" y="3216275"/>
          <p14:tracePt t="684386" x="10390188" y="3241675"/>
          <p14:tracePt t="684389" x="10401300" y="3241675"/>
          <p14:tracePt t="684396" x="10414000" y="3254375"/>
          <p14:tracePt t="684411" x="10439400" y="3254375"/>
          <p14:tracePt t="684416" x="10452100" y="3267075"/>
          <p14:tracePt t="684433" x="10477500" y="3278188"/>
          <p14:tracePt t="684436" x="10490200" y="3290888"/>
          <p14:tracePt t="684453" x="10514013" y="3303588"/>
          <p14:tracePt t="684457" x="10539413" y="3316288"/>
          <p14:tracePt t="684472" x="10577513" y="3341688"/>
          <p14:tracePt t="684478" x="10614025" y="3354388"/>
          <p14:tracePt t="684496" x="10652125" y="3367088"/>
          <p14:tracePt t="684499" x="10690225" y="3390900"/>
          <p14:tracePt t="684506" x="10702925" y="3390900"/>
          <p14:tracePt t="684519" x="10739438" y="3416300"/>
          <p14:tracePt t="684525" x="10764838" y="3416300"/>
          <p14:tracePt t="684541" x="10777538" y="3429000"/>
          <p14:tracePt t="684545" x="10790238" y="3441700"/>
          <p14:tracePt t="684564" x="10815638" y="3454400"/>
          <p14:tracePt t="684567" x="10828338" y="3454400"/>
          <p14:tracePt t="684574" x="10839450" y="3467100"/>
          <p14:tracePt t="684588" x="10852150" y="3467100"/>
          <p14:tracePt t="684594" x="10864850" y="3479800"/>
          <p14:tracePt t="684609" x="10877550" y="3479800"/>
          <p14:tracePt t="684615" x="10890250" y="3479800"/>
          <p14:tracePt t="684629" x="10915650" y="3490913"/>
          <p14:tracePt t="684642" x="10939463" y="3490913"/>
          <p14:tracePt t="684649" x="10952163" y="3490913"/>
          <p14:tracePt t="684658" x="10964863" y="3503613"/>
          <p14:tracePt t="684661" x="10977563" y="3503613"/>
          <p14:tracePt t="684675" x="11002963" y="3516313"/>
          <p14:tracePt t="684690" x="11015663" y="3529013"/>
          <p14:tracePt t="684695" x="11028363" y="3529013"/>
          <p14:tracePt t="684709" x="11041063" y="3529013"/>
          <p14:tracePt t="684725" x="11052175" y="3541713"/>
          <p14:tracePt t="684740" x="11064875" y="3541713"/>
          <p14:tracePt t="684744" x="11077575" y="3541713"/>
          <p14:tracePt t="684765" x="11090275" y="3541713"/>
          <p14:tracePt t="684778" x="11102975" y="3541713"/>
          <p14:tracePt t="684805" x="11115675" y="3541713"/>
          <p14:tracePt t="684817" x="11128375" y="3541713"/>
          <p14:tracePt t="684858" x="11141075" y="3541713"/>
          <p14:tracePt t="684934" x="11153775" y="3541713"/>
          <p14:tracePt t="684995" x="11164888" y="3541713"/>
          <p14:tracePt t="685029" x="11177588" y="3541713"/>
          <p14:tracePt t="685172" x="11190288" y="3541713"/>
          <p14:tracePt t="685505" x="11190288" y="3529013"/>
          <p14:tracePt t="685526" x="11190288" y="3516313"/>
          <p14:tracePt t="685539" x="11202988" y="3503613"/>
          <p14:tracePt t="685555" x="11202988" y="3490913"/>
          <p14:tracePt t="685570" x="11202988" y="3479800"/>
          <p14:tracePt t="685573" x="11202988" y="3467100"/>
          <p14:tracePt t="685588" x="11228388" y="3467100"/>
          <p14:tracePt t="685605" x="11228388" y="3454400"/>
          <p14:tracePt t="685608" x="11228388" y="3441700"/>
          <p14:tracePt t="685624" x="11241088" y="3429000"/>
          <p14:tracePt t="685638" x="11241088" y="3416300"/>
          <p14:tracePt t="685641" x="11241088" y="3403600"/>
          <p14:tracePt t="685656" x="11253788" y="3403600"/>
          <p14:tracePt t="685671" x="11266488" y="3390900"/>
          <p14:tracePt t="685689" x="11266488" y="3378200"/>
          <p14:tracePt t="685696" x="11277600" y="3367088"/>
          <p14:tracePt t="685711" x="11277600" y="3354388"/>
          <p14:tracePt t="685717" x="11277600" y="3341688"/>
          <p14:tracePt t="685731" x="11290300" y="3328988"/>
          <p14:tracePt t="685747" x="11290300" y="3303588"/>
          <p14:tracePt t="685766" x="11303000" y="3278188"/>
          <p14:tracePt t="685786" x="11315700" y="3278188"/>
          <p14:tracePt t="685799" x="11315700" y="3267075"/>
          <p14:tracePt t="685815" x="11328400" y="3267075"/>
          <p14:tracePt t="685830" x="11328400" y="3254375"/>
          <p14:tracePt t="685853" x="11328400" y="3241675"/>
          <p14:tracePt t="685866" x="11328400" y="3228975"/>
          <p14:tracePt t="685904" x="11328400" y="3216275"/>
          <p14:tracePt t="685935" x="11328400" y="3203575"/>
          <p14:tracePt t="685955" x="11328400" y="3190875"/>
          <p14:tracePt t="685982" x="11328400" y="3178175"/>
          <p14:tracePt t="685993" x="11315700" y="3178175"/>
          <p14:tracePt t="686007" x="11303000" y="3178175"/>
          <p14:tracePt t="686010" x="11303000" y="3165475"/>
          <p14:tracePt t="686023" x="11290300" y="3165475"/>
          <p14:tracePt t="686036" x="11277600" y="3165475"/>
          <p14:tracePt t="686053" x="11253788" y="3165475"/>
          <p14:tracePt t="686070" x="11228388" y="3165475"/>
          <p14:tracePt t="686087" x="11215688" y="3165475"/>
          <p14:tracePt t="686091" x="11202988" y="3165475"/>
          <p14:tracePt t="686104" x="11177588" y="3165475"/>
          <p14:tracePt t="686120" x="11164888" y="3165475"/>
          <p14:tracePt t="686125" x="11153775" y="3178175"/>
          <p14:tracePt t="686139" x="11128375" y="3178175"/>
          <p14:tracePt t="686153" x="11115675" y="3190875"/>
          <p14:tracePt t="686169" x="11102975" y="3203575"/>
          <p14:tracePt t="686173" x="11090275" y="3203575"/>
          <p14:tracePt t="686187" x="11077575" y="3216275"/>
          <p14:tracePt t="686203" x="11064875" y="3228975"/>
          <p14:tracePt t="686206" x="11052175" y="3241675"/>
          <p14:tracePt t="686220" x="11041063" y="3254375"/>
          <p14:tracePt t="686240" x="11028363" y="3267075"/>
          <p14:tracePt t="686268" x="11015663" y="3267075"/>
          <p14:tracePt t="686282" x="11015663" y="3278188"/>
          <p14:tracePt t="686309" x="11015663" y="3290888"/>
          <p14:tracePt t="686330" x="11015663" y="3303588"/>
          <p14:tracePt t="686364" x="11015663" y="3316288"/>
          <p14:tracePt t="686404" x="11015663" y="3328988"/>
          <p14:tracePt t="686479" x="11028363" y="3328988"/>
          <p14:tracePt t="686494" x="11028363" y="3341688"/>
          <p14:tracePt t="686508" x="11028363" y="3354388"/>
          <p14:tracePt t="686527" x="11041063" y="3354388"/>
          <p14:tracePt t="686540" x="11041063" y="3367088"/>
          <p14:tracePt t="686554" x="11052175" y="3367088"/>
          <p14:tracePt t="686572" x="11064875" y="3367088"/>
          <p14:tracePt t="686609" x="11077575" y="3367088"/>
          <p14:tracePt t="686643" x="11090275" y="3367088"/>
          <p14:tracePt t="686670" x="11090275" y="3378200"/>
          <p14:tracePt t="686691" x="11102975" y="3378200"/>
          <p14:tracePt t="686705" x="11115675" y="3390900"/>
          <p14:tracePt t="686738" x="11128375" y="3403600"/>
          <p14:tracePt t="686772" x="11141075" y="3403600"/>
          <p14:tracePt t="686793" x="11141075" y="3416300"/>
          <p14:tracePt t="686806" x="11153775" y="3416300"/>
          <p14:tracePt t="686821" x="11177588" y="3416300"/>
          <p14:tracePt t="686854" x="11190288" y="3416300"/>
          <p14:tracePt t="686868" x="11202988" y="3416300"/>
          <p14:tracePt t="686895" x="11215688" y="3416300"/>
          <p14:tracePt t="686935" x="11228388" y="3416300"/>
          <p14:tracePt t="686948" x="11228388" y="3403600"/>
          <p14:tracePt t="686970" x="11228388" y="3390900"/>
          <p14:tracePt t="686990" x="11228388" y="3367088"/>
          <p14:tracePt t="687017" x="11228388" y="3354388"/>
          <p14:tracePt t="687046" x="11228388" y="3341688"/>
          <p14:tracePt t="687085" x="11215688" y="3341688"/>
          <p14:tracePt t="687099" x="11202988" y="3341688"/>
          <p14:tracePt t="687114" x="11190288" y="3341688"/>
          <p14:tracePt t="687130" x="11115675" y="3341688"/>
          <p14:tracePt t="687134" x="10977563" y="3341688"/>
          <p14:tracePt t="687149" x="10590213" y="3341688"/>
          <p14:tracePt t="687163" x="10101263" y="3328988"/>
          <p14:tracePt t="687167" x="9775825" y="3303588"/>
          <p14:tracePt t="687182" x="9112250" y="3254375"/>
          <p14:tracePt t="687199" x="8399463" y="3316288"/>
          <p14:tracePt t="687201" x="7861300" y="3454400"/>
          <p14:tracePt t="687217" x="6910388" y="3703638"/>
          <p14:tracePt t="687233" x="6146800" y="3892550"/>
          <p14:tracePt t="687236" x="5983288" y="3941763"/>
          <p14:tracePt t="687250" x="5808663" y="4029075"/>
          <p14:tracePt t="687266" x="5657850" y="4092575"/>
          <p14:tracePt t="687269" x="5607050" y="4117975"/>
          <p14:tracePt t="687284" x="5570538" y="4129088"/>
          <p14:tracePt t="687290" x="5557838" y="4141788"/>
          <p14:tracePt t="687304" x="5545138" y="4154488"/>
          <p14:tracePt t="687311" x="5532438" y="4154488"/>
          <p14:tracePt t="687331" x="5532438" y="4167188"/>
          <p14:tracePt t="687695" x="5507038" y="4167188"/>
          <p14:tracePt t="687711" x="5157788" y="3979863"/>
          <p14:tracePt t="687716" x="4856163" y="3803650"/>
          <p14:tracePt t="687731" x="4518025" y="3590925"/>
          <p14:tracePt t="687746" x="4381500" y="3503613"/>
          <p14:tracePt t="687751" x="4356100" y="3479800"/>
          <p14:tracePt t="687762" x="4318000" y="3467100"/>
          <p14:tracePt t="687766" x="4305300" y="3454400"/>
          <p14:tracePt t="687780" x="4256088" y="3429000"/>
          <p14:tracePt t="687785" x="4243388" y="3416300"/>
          <p14:tracePt t="687798" x="4230688" y="3416300"/>
          <p14:tracePt t="687800" x="4205288" y="3390900"/>
          <p14:tracePt t="687815" x="4168775" y="3378200"/>
          <p14:tracePt t="687830" x="4130675" y="3354388"/>
          <p14:tracePt t="687843" x="4105275" y="3341688"/>
          <p14:tracePt t="687849" x="4092575" y="3341688"/>
          <p14:tracePt t="687862" x="4081463" y="3316288"/>
          <p14:tracePt t="687877" x="4056063" y="3303588"/>
          <p14:tracePt t="687892" x="4030663" y="3290888"/>
          <p14:tracePt t="687898" x="4005263" y="3278188"/>
          <p14:tracePt t="687909" x="3979863" y="3267075"/>
          <p14:tracePt t="687912" x="3943350" y="3254375"/>
          <p14:tracePt t="687930" x="3867150" y="3228975"/>
          <p14:tracePt t="687933" x="3830638" y="3216275"/>
          <p14:tracePt t="687948" x="3767138" y="3190875"/>
          <p14:tracePt t="687953" x="3730625" y="3190875"/>
          <p14:tracePt t="687965" x="3692525" y="3178175"/>
          <p14:tracePt t="687968" x="3667125" y="3165475"/>
          <p14:tracePt t="687982" x="3643313" y="3154363"/>
          <p14:tracePt t="687988" x="3617913" y="3154363"/>
          <p14:tracePt t="687999" x="3605213" y="3154363"/>
          <p14:tracePt t="688002" x="3592513" y="3154363"/>
          <p14:tracePt t="688015" x="3567113" y="3154363"/>
          <p14:tracePt t="688028" x="3554413" y="3165475"/>
          <p14:tracePt t="688040" x="3541713" y="3165475"/>
          <p14:tracePt t="688045" x="3541713" y="3178175"/>
          <p14:tracePt t="688058" x="3530600" y="3190875"/>
          <p14:tracePt t="688071" x="3517900" y="3203575"/>
          <p14:tracePt t="688086" x="3505200" y="3216275"/>
          <p14:tracePt t="688103" x="3505200" y="3228975"/>
          <p14:tracePt t="688119" x="3492500" y="3241675"/>
          <p14:tracePt t="688136" x="3492500" y="3254375"/>
          <p14:tracePt t="688152" x="3479800" y="3267075"/>
          <p14:tracePt t="688170" x="3479800" y="3278188"/>
          <p14:tracePt t="688261" x="3492500" y="3278188"/>
          <p14:tracePt t="688277" x="3505200" y="3278188"/>
          <p14:tracePt t="688284" x="3517900" y="3278188"/>
          <p14:tracePt t="688304" x="3530600" y="3278188"/>
          <p14:tracePt t="688322" x="3541713" y="3267075"/>
          <p14:tracePt t="688326" x="3567113" y="3267075"/>
          <p14:tracePt t="688341" x="3579813" y="3267075"/>
          <p14:tracePt t="688348" x="3592513" y="3267075"/>
          <p14:tracePt t="688362" x="3630613" y="3254375"/>
          <p14:tracePt t="688382" x="3667125" y="3254375"/>
          <p14:tracePt t="688398" x="3679825" y="3254375"/>
          <p14:tracePt t="688402" x="3705225" y="3254375"/>
          <p14:tracePt t="688416" x="3730625" y="3254375"/>
          <p14:tracePt t="688432" x="3767138" y="3254375"/>
          <p14:tracePt t="688446" x="3805238" y="3254375"/>
          <p14:tracePt t="688460" x="3856038" y="3254375"/>
          <p14:tracePt t="688474" x="3905250" y="3254375"/>
          <p14:tracePt t="688479" x="3943350" y="3254375"/>
          <p14:tracePt t="688491" x="3979863" y="3254375"/>
          <p14:tracePt t="688495" x="4017963" y="3254375"/>
          <p14:tracePt t="688508" x="4117975" y="3254375"/>
          <p14:tracePt t="688523" x="4217988" y="3254375"/>
          <p14:tracePt t="688538" x="4318000" y="3254375"/>
          <p14:tracePt t="688557" x="4443413" y="3267075"/>
          <p14:tracePt t="688572" x="4530725" y="3290888"/>
          <p14:tracePt t="688588" x="4656138" y="3303588"/>
          <p14:tracePt t="688593" x="4706938" y="3303588"/>
          <p14:tracePt t="688606" x="4832350" y="3316288"/>
          <p14:tracePt t="688615" x="4881563" y="3328988"/>
          <p14:tracePt t="688628" x="4994275" y="3354388"/>
          <p14:tracePt t="688636" x="5045075" y="3367088"/>
          <p14:tracePt t="688650" x="5170488" y="3378200"/>
          <p14:tracePt t="688658" x="5219700" y="3378200"/>
          <p14:tracePt t="688671" x="5332413" y="3390900"/>
          <p14:tracePt t="688679" x="5394325" y="3390900"/>
          <p14:tracePt t="688692" x="5519738" y="3403600"/>
          <p14:tracePt t="688709" x="5619750" y="3416300"/>
          <p14:tracePt t="688716" x="5683250" y="3416300"/>
          <p14:tracePt t="688730" x="5783263" y="3429000"/>
          <p14:tracePt t="688735" x="5832475" y="3441700"/>
          <p14:tracePt t="688749" x="5908675" y="3441700"/>
          <p14:tracePt t="688768" x="5970588" y="3441700"/>
          <p14:tracePt t="688771" x="6008688" y="3454400"/>
          <p14:tracePt t="688786" x="6083300" y="3454400"/>
          <p14:tracePt t="688802" x="6146800" y="3454400"/>
          <p14:tracePt t="688806" x="6183313" y="3454400"/>
          <p14:tracePt t="688820" x="6246813" y="3454400"/>
          <p14:tracePt t="688833" x="6346825" y="3454400"/>
          <p14:tracePt t="688845" x="6383338" y="3454400"/>
          <p14:tracePt t="688849" x="6434138" y="3454400"/>
          <p14:tracePt t="688859" x="6483350" y="3454400"/>
          <p14:tracePt t="688863" x="6521450" y="3454400"/>
          <p14:tracePt t="688876" x="6584950" y="3454400"/>
          <p14:tracePt t="688878" x="6696075" y="3454400"/>
          <p14:tracePt t="688890" x="6972300" y="3454400"/>
          <p14:tracePt t="688903" x="7146925" y="3454400"/>
          <p14:tracePt t="688920" x="7223125" y="3454400"/>
          <p14:tracePt t="688929" x="7246938" y="3454400"/>
          <p14:tracePt t="688932" x="7272338" y="3467100"/>
          <p14:tracePt t="688944" x="7297738" y="3467100"/>
          <p14:tracePt t="688958" x="7323138" y="3467100"/>
          <p14:tracePt t="688971" x="7348538" y="3467100"/>
          <p14:tracePt t="688986" x="7359650" y="3467100"/>
          <p14:tracePt t="688991" x="7372350" y="3467100"/>
          <p14:tracePt t="689004" x="7385050" y="3467100"/>
          <p14:tracePt t="689020" x="7397750" y="3467100"/>
          <p14:tracePt t="689024" x="7423150" y="3467100"/>
          <p14:tracePt t="689036" x="7448550" y="3467100"/>
          <p14:tracePt t="689039" x="7472363" y="3467100"/>
          <p14:tracePt t="689052" x="7497763" y="3467100"/>
          <p14:tracePt t="689105" x="7497763" y="3479800"/>
          <p14:tracePt t="689589" x="7535863" y="3479800"/>
          <p14:tracePt t="689605" x="7610475" y="3479800"/>
          <p14:tracePt t="689622" x="7685088" y="3479800"/>
          <p14:tracePt t="689638" x="7710488" y="3479800"/>
          <p14:tracePt t="689654" x="7761288" y="3467100"/>
          <p14:tracePt t="689658" x="7785100" y="3467100"/>
          <p14:tracePt t="689672" x="7897813" y="3467100"/>
          <p14:tracePt t="689677" x="7999413" y="3441700"/>
          <p14:tracePt t="689692" x="8186738" y="3403600"/>
          <p14:tracePt t="689698" x="8312150" y="3378200"/>
          <p14:tracePt t="689709" x="8412163" y="3367088"/>
          <p14:tracePt t="689711" x="8512175" y="3341688"/>
          <p14:tracePt t="689727" x="8699500" y="3328988"/>
          <p14:tracePt t="689732" x="8812213" y="3316288"/>
          <p14:tracePt t="689747" x="8950325" y="3290888"/>
          <p14:tracePt t="689752" x="9063038" y="3267075"/>
          <p14:tracePt t="689765" x="9188450" y="3241675"/>
          <p14:tracePt t="689781" x="9312275" y="3216275"/>
          <p14:tracePt t="689786" x="9388475" y="3203575"/>
          <p14:tracePt t="689798" x="9450388" y="3203575"/>
          <p14:tracePt t="689814" x="9513888" y="3203575"/>
          <p14:tracePt t="689819" x="9525000" y="3203575"/>
          <p14:tracePt t="689831" x="9563100" y="3203575"/>
          <p14:tracePt t="689834" x="9575800" y="3203575"/>
          <p14:tracePt t="689843" x="9601200" y="3190875"/>
          <p14:tracePt t="689849" x="9613900" y="3190875"/>
          <p14:tracePt t="689858" x="9650413" y="3178175"/>
          <p14:tracePt t="689861" x="9675813" y="3178175"/>
          <p14:tracePt t="689874" x="9688513" y="3165475"/>
          <p14:tracePt t="689889" x="9750425" y="3154363"/>
          <p14:tracePt t="689896" x="9775825" y="3141663"/>
          <p14:tracePt t="689908" x="9826625" y="3128963"/>
          <p14:tracePt t="689917" x="9863138" y="3116263"/>
          <p14:tracePt t="689930" x="9913938" y="3116263"/>
          <p14:tracePt t="689935" x="9939338" y="3116263"/>
          <p14:tracePt t="689949" x="9988550" y="3103563"/>
          <p14:tracePt t="689964" x="10026650" y="3090863"/>
          <p14:tracePt t="689978" x="10064750" y="3090863"/>
          <p14:tracePt t="689983" x="10088563" y="3090863"/>
          <p14:tracePt t="689996" x="10101263" y="3090863"/>
          <p14:tracePt t="690000" x="10126663" y="3090863"/>
          <p14:tracePt t="690011" x="10164763" y="3090863"/>
          <p14:tracePt t="690024" x="10201275" y="3090863"/>
          <p14:tracePt t="690037" x="10226675" y="3090863"/>
          <p14:tracePt t="690053" x="10264775" y="3090863"/>
          <p14:tracePt t="690058" x="10288588" y="3090863"/>
          <p14:tracePt t="690069" x="10313988" y="3090863"/>
          <p14:tracePt t="690072" x="10339388" y="3090863"/>
          <p14:tracePt t="690086" x="10390188" y="3103563"/>
          <p14:tracePt t="690092" x="10426700" y="3116263"/>
          <p14:tracePt t="690102" x="10477500" y="3128963"/>
          <p14:tracePt t="690105" x="10502900" y="3128963"/>
          <p14:tracePt t="690120" x="10552113" y="3141663"/>
          <p14:tracePt t="690136" x="10626725" y="3165475"/>
          <p14:tracePt t="690140" x="10639425" y="3165475"/>
          <p14:tracePt t="690154" x="10677525" y="3165475"/>
          <p14:tracePt t="690169" x="10690225" y="3178175"/>
          <p14:tracePt t="690173" x="10715625" y="3178175"/>
          <p14:tracePt t="690187" x="10752138" y="3178175"/>
          <p14:tracePt t="690203" x="10777538" y="3178175"/>
          <p14:tracePt t="690207" x="10802938" y="3178175"/>
          <p14:tracePt t="690219" x="10815638" y="3178175"/>
          <p14:tracePt t="690221" x="10828338" y="3178175"/>
          <p14:tracePt t="690236" x="10864850" y="3178175"/>
          <p14:tracePt t="690252" x="10890250" y="3178175"/>
          <p14:tracePt t="690255" x="10902950" y="3178175"/>
          <p14:tracePt t="690269" x="10928350" y="3178175"/>
          <p14:tracePt t="690286" x="10952163" y="3178175"/>
          <p14:tracePt t="690289" x="10964863" y="3178175"/>
          <p14:tracePt t="690304" x="10990263" y="3178175"/>
          <p14:tracePt t="690319" x="11015663" y="3178175"/>
          <p14:tracePt t="690323" x="11028363" y="3178175"/>
          <p14:tracePt t="690337" x="11052175" y="3178175"/>
          <p14:tracePt t="690353" x="11077575" y="3178175"/>
          <p14:tracePt t="690368" x="11090275" y="3178175"/>
          <p14:tracePt t="690371" x="11102975" y="3178175"/>
          <p14:tracePt t="690386" x="11115675" y="3178175"/>
          <p14:tracePt t="690392" x="11141075" y="3190875"/>
          <p14:tracePt t="690405" x="11153775" y="3190875"/>
          <p14:tracePt t="690419" x="11177588" y="3190875"/>
          <p14:tracePt t="690435" x="11190288" y="3203575"/>
          <p14:tracePt t="690453" x="11202988" y="3203575"/>
          <p14:tracePt t="690469" x="11228388" y="3216275"/>
          <p14:tracePt t="690487" x="11241088" y="3228975"/>
          <p14:tracePt t="690502" x="11253788" y="3241675"/>
          <p14:tracePt t="690507" x="11266488" y="3254375"/>
          <p14:tracePt t="690520" x="11277600" y="3254375"/>
          <p14:tracePt t="690527" x="11277600" y="3267075"/>
          <p14:tracePt t="690539" x="11290300" y="3267075"/>
          <p14:tracePt t="690541" x="11290300" y="3278188"/>
          <p14:tracePt t="690555" x="11303000" y="3290888"/>
          <p14:tracePt t="690569" x="11315700" y="3303588"/>
          <p14:tracePt t="690586" x="11315700" y="3316288"/>
          <p14:tracePt t="690589" x="11328400" y="3316288"/>
          <p14:tracePt t="690603" x="11328400" y="3328988"/>
          <p14:tracePt t="690620" x="11328400" y="3341688"/>
          <p14:tracePt t="690623" x="11341100" y="3341688"/>
          <p14:tracePt t="690636" x="11341100" y="3354388"/>
          <p14:tracePt t="690652" x="11341100" y="3367088"/>
          <p14:tracePt t="690657" x="11353800" y="3378200"/>
          <p14:tracePt t="690678" x="11353800" y="3390900"/>
          <p14:tracePt t="690691" x="11366500" y="3403600"/>
          <p14:tracePt t="690702" x="11377613" y="3403600"/>
          <p14:tracePt t="690704" x="11377613" y="3416300"/>
          <p14:tracePt t="690720" x="11377613" y="3429000"/>
          <p14:tracePt t="690736" x="11377613" y="3441700"/>
          <p14:tracePt t="690753" x="11377613" y="3454400"/>
          <p14:tracePt t="690769" x="11377613" y="3467100"/>
          <p14:tracePt t="690787" x="11377613" y="3479800"/>
          <p14:tracePt t="690803" x="11377613" y="3490913"/>
          <p14:tracePt t="690820" x="11377613" y="3516313"/>
          <p14:tracePt t="690836" x="11377613" y="3529013"/>
          <p14:tracePt t="690854" x="11377613" y="3541713"/>
          <p14:tracePt t="690869" x="11377613" y="3554413"/>
          <p14:tracePt t="690886" x="11377613" y="3567113"/>
          <p14:tracePt t="690888" x="11366500" y="3579813"/>
          <p14:tracePt t="690930" x="11353800" y="3590925"/>
          <p14:tracePt t="690956" x="11341100" y="3603625"/>
          <p14:tracePt t="690991" x="11328400" y="3603625"/>
          <p14:tracePt t="691002" x="11328400" y="3616325"/>
          <p14:tracePt t="691005" x="11315700" y="3616325"/>
          <p14:tracePt t="691019" x="11315700" y="3629025"/>
          <p14:tracePt t="691038" x="11303000" y="3629025"/>
          <p14:tracePt t="691052" x="11290300" y="3629025"/>
          <p14:tracePt t="691072" x="11277600" y="3629025"/>
          <p14:tracePt t="691084" x="11266488" y="3629025"/>
          <p14:tracePt t="691099" x="11253788" y="3629025"/>
          <p14:tracePt t="691113" x="11241088" y="3629025"/>
          <p14:tracePt t="691123" x="11241088" y="3641725"/>
          <p14:tracePt t="691137" x="11228388" y="3641725"/>
          <p14:tracePt t="691141" x="11215688" y="3641725"/>
          <p14:tracePt t="691161" x="11202988" y="3641725"/>
          <p14:tracePt t="691181" x="11190288" y="3641725"/>
          <p14:tracePt t="691191" x="11177588" y="3641725"/>
          <p14:tracePt t="691204" x="11164888" y="3641725"/>
          <p14:tracePt t="691219" x="11153775" y="3641725"/>
          <p14:tracePt t="691222" x="11141075" y="3641725"/>
          <p14:tracePt t="691236" x="11128375" y="3641725"/>
          <p14:tracePt t="691243" x="11115675" y="3641725"/>
          <p14:tracePt t="691256" x="11102975" y="3641725"/>
          <p14:tracePt t="691270" x="11090275" y="3641725"/>
          <p14:tracePt t="691287" x="11077575" y="3641725"/>
          <p14:tracePt t="691290" x="11064875" y="3629025"/>
          <p14:tracePt t="691303" x="11041063" y="3616325"/>
          <p14:tracePt t="691319" x="11015663" y="3616325"/>
          <p14:tracePt t="691336" x="11002963" y="3616325"/>
          <p14:tracePt t="691353" x="10977563" y="3590925"/>
          <p14:tracePt t="691358" x="10964863" y="3590925"/>
          <p14:tracePt t="691369" x="10964863" y="3579813"/>
          <p14:tracePt t="691372" x="10952163" y="3579813"/>
          <p14:tracePt t="691386" x="10928350" y="3567113"/>
          <p14:tracePt t="691402" x="10915650" y="3554413"/>
          <p14:tracePt t="691406" x="10902950" y="3541713"/>
          <p14:tracePt t="691420" x="10890250" y="3529013"/>
          <p14:tracePt t="691435" x="10864850" y="3503613"/>
          <p14:tracePt t="691454" x="10852150" y="3479800"/>
          <p14:tracePt t="691469" x="10839450" y="3454400"/>
          <p14:tracePt t="691474" x="10828338" y="3441700"/>
          <p14:tracePt t="691486" x="10828338" y="3416300"/>
          <p14:tracePt t="691503" x="10815638" y="3378200"/>
          <p14:tracePt t="691518" x="10802938" y="3367088"/>
          <p14:tracePt t="691523" x="10802938" y="3354388"/>
          <p14:tracePt t="691536" x="10802938" y="3328988"/>
          <p14:tracePt t="691552" x="10802938" y="3303588"/>
          <p14:tracePt t="691555" x="10790238" y="3290888"/>
          <p14:tracePt t="691570" x="10777538" y="3278188"/>
          <p14:tracePt t="691585" x="10777538" y="3254375"/>
          <p14:tracePt t="691590" x="10777538" y="3241675"/>
          <p14:tracePt t="691604" x="10777538" y="3216275"/>
          <p14:tracePt t="691619" x="10777538" y="3203575"/>
          <p14:tracePt t="691623" x="10790238" y="3190875"/>
          <p14:tracePt t="691637" x="10790238" y="3165475"/>
          <p14:tracePt t="691653" x="10790238" y="3154363"/>
          <p14:tracePt t="691669" x="10802938" y="3141663"/>
          <p14:tracePt t="691671" x="10802938" y="3128963"/>
          <p14:tracePt t="691687" x="10802938" y="3116263"/>
          <p14:tracePt t="691703" x="10815638" y="3103563"/>
          <p14:tracePt t="691720" x="10815638" y="3078163"/>
          <p14:tracePt t="691736" x="10828338" y="3078163"/>
          <p14:tracePt t="691739" x="10839450" y="3065463"/>
          <p14:tracePt t="691753" x="10852150" y="3054350"/>
          <p14:tracePt t="691768" x="10852150" y="3041650"/>
          <p14:tracePt t="691773" x="10864850" y="3041650"/>
          <p14:tracePt t="691787" x="10877550" y="3028950"/>
          <p14:tracePt t="691802" x="10890250" y="3028950"/>
          <p14:tracePt t="691807" x="10902950" y="3028950"/>
          <p14:tracePt t="691820" x="10902950" y="3016250"/>
          <p14:tracePt t="691836" x="10928350" y="3016250"/>
          <p14:tracePt t="691855" x="10939463" y="3016250"/>
          <p14:tracePt t="691869" x="10952163" y="3016250"/>
          <p14:tracePt t="691884" x="10977563" y="3016250"/>
          <p14:tracePt t="691889" x="10990263" y="3016250"/>
          <p14:tracePt t="691904" x="11002963" y="3016250"/>
          <p14:tracePt t="691920" x="11028363" y="3028950"/>
          <p14:tracePt t="691923" x="11028363" y="3041650"/>
          <p14:tracePt t="691937" x="11041063" y="3041650"/>
          <p14:tracePt t="691953" x="11064875" y="3054350"/>
          <p14:tracePt t="691957" x="11077575" y="3065463"/>
          <p14:tracePt t="691971" x="11102975" y="3078163"/>
          <p14:tracePt t="691986" x="11128375" y="3090863"/>
          <p14:tracePt t="692003" x="11128375" y="3103563"/>
          <p14:tracePt t="692005" x="11141075" y="3103563"/>
          <p14:tracePt t="692019" x="11153775" y="3116263"/>
          <p14:tracePt t="692026" x="11177588" y="3128963"/>
          <p14:tracePt t="692053" x="11190288" y="3141663"/>
          <p14:tracePt t="692069" x="11202988" y="3154363"/>
          <p14:tracePt t="692073" x="11215688" y="3154363"/>
          <p14:tracePt t="692087" x="11215688" y="3178175"/>
          <p14:tracePt t="692103" x="11228388" y="3190875"/>
          <p14:tracePt t="692107" x="11241088" y="3190875"/>
          <p14:tracePt t="692119" x="11241088" y="3203575"/>
          <p14:tracePt t="692135" x="11266488" y="3216275"/>
          <p14:tracePt t="692141" x="11266488" y="3228975"/>
          <p14:tracePt t="692152" x="11277600" y="3228975"/>
          <p14:tracePt t="692155" x="11277600" y="3241675"/>
          <p14:tracePt t="692169" x="11290300" y="3254375"/>
          <p14:tracePt t="692185" x="11303000" y="3254375"/>
          <p14:tracePt t="692188" x="11303000" y="3267075"/>
          <p14:tracePt t="692203" x="11303000" y="3278188"/>
          <p14:tracePt t="692219" x="11315700" y="3290888"/>
          <p14:tracePt t="692237" x="11328400" y="3303588"/>
          <p14:tracePt t="692265" x="11328400" y="3316288"/>
          <p14:tracePt t="692276" x="11341100" y="3316288"/>
          <p14:tracePt t="692291" x="11341100" y="3328988"/>
          <p14:tracePt t="692304" x="11353800" y="3328988"/>
          <p14:tracePt t="692325" x="11353800" y="3341688"/>
          <p14:tracePt t="692373" x="11353800" y="3316288"/>
          <p14:tracePt t="692970" x="11341100" y="3116263"/>
          <p14:tracePt t="692982" x="11328400" y="2952750"/>
          <p14:tracePt t="692985" x="11328400" y="2816225"/>
          <p14:tracePt t="693002" x="11328400" y="2665413"/>
          <p14:tracePt t="693005" x="11328400" y="2627313"/>
          <p14:tracePt t="693011" x="11328400" y="2578100"/>
          <p14:tracePt t="693025" x="11328400" y="2439988"/>
          <p14:tracePt t="693042" x="11315700" y="2352675"/>
          <p14:tracePt t="693048" x="11303000" y="2314575"/>
          <p14:tracePt t="693062" x="11303000" y="2252663"/>
          <p14:tracePt t="693067" x="11290300" y="2227263"/>
          <p14:tracePt t="693082" x="11290300" y="2190750"/>
          <p14:tracePt t="693089" x="11290300" y="2165350"/>
          <p14:tracePt t="693102" x="11290300" y="2127250"/>
          <p14:tracePt t="693118" x="11290300" y="2101850"/>
          <p14:tracePt t="693132" x="11277600" y="2065338"/>
          <p14:tracePt t="693148" x="11277600" y="2027238"/>
          <p14:tracePt t="693152" x="11277600" y="1989138"/>
          <p14:tracePt t="693166" x="11266488" y="1952625"/>
          <p14:tracePt t="693186" x="11253788" y="1901825"/>
          <p14:tracePt t="693188" x="11253788" y="1889125"/>
          <p14:tracePt t="693202" x="11253788" y="1852613"/>
          <p14:tracePt t="693208" x="11253788" y="1827213"/>
          <p14:tracePt t="693221" x="11241088" y="1776413"/>
          <p14:tracePt t="693237" x="11241088" y="1727200"/>
          <p14:tracePt t="693242" x="11228388" y="1701800"/>
          <p14:tracePt t="693256" x="11215688" y="1627188"/>
          <p14:tracePt t="693274" x="11215688" y="1552575"/>
          <p14:tracePt t="693277" x="11202988" y="1514475"/>
          <p14:tracePt t="693294" x="11177588" y="1427163"/>
          <p14:tracePt t="693298" x="11177588" y="1389063"/>
          <p14:tracePt t="693310" x="11164888" y="1350963"/>
          <p14:tracePt t="693313" x="11164888" y="1327150"/>
          <p14:tracePt t="693328" x="11153775" y="1289050"/>
          <p14:tracePt t="693333" x="11141075" y="1263650"/>
          <p14:tracePt t="693343" x="11141075" y="1227138"/>
          <p14:tracePt t="693346" x="11141075" y="1201738"/>
          <p14:tracePt t="693362" x="11128375" y="1150938"/>
          <p14:tracePt t="693368" x="11115675" y="1125538"/>
          <p14:tracePt t="693379" x="11115675" y="1101725"/>
          <p14:tracePt t="693382" x="11102975" y="1050925"/>
          <p14:tracePt t="693396" x="11090275" y="963613"/>
          <p14:tracePt t="693411" x="11077575" y="838200"/>
          <p14:tracePt t="693417" x="11064875" y="776288"/>
          <p14:tracePt t="693428" x="11052175" y="712788"/>
          <p14:tracePt t="693431" x="11052175" y="663575"/>
          <p14:tracePt t="693446" x="11041063" y="600075"/>
          <p14:tracePt t="693452" x="11041063" y="576263"/>
          <p14:tracePt t="693464" x="11041063" y="550863"/>
          <p14:tracePt t="693466" x="11041063" y="525463"/>
          <p14:tracePt t="693480" x="11028363" y="463550"/>
          <p14:tracePt t="693493" x="11015663" y="438150"/>
          <p14:tracePt t="693496" x="11015663" y="412750"/>
          <p14:tracePt t="693509" x="11002963" y="363538"/>
          <p14:tracePt t="693515" x="11002963" y="325438"/>
          <p14:tracePt t="693525" x="11002963" y="300038"/>
          <p14:tracePt t="693530" x="10990263" y="287338"/>
          <p14:tracePt t="693541" x="10990263" y="274638"/>
          <p14:tracePt t="693545" x="10977563" y="238125"/>
          <p14:tracePt t="693551" x="10977563" y="225425"/>
          <p14:tracePt t="693561" x="10977563" y="212725"/>
          <p14:tracePt t="693565" x="10977563" y="187325"/>
          <p14:tracePt t="693579" x="10964863" y="161925"/>
          <p14:tracePt t="693593" x="10952163" y="125413"/>
          <p14:tracePt t="693608" x="10952163" y="100013"/>
          <p14:tracePt t="693624" x="10952163" y="87313"/>
          <p14:tracePt t="693628" x="10939463" y="74613"/>
          <p14:tracePt t="693639" x="10939463" y="61913"/>
          <p14:tracePt t="693642" x="10928350" y="61913"/>
          <p14:tracePt t="693655" x="10928350" y="50800"/>
          <p14:tracePt t="693678" x="10915650" y="38100"/>
          <p14:tracePt t="693714" x="10902950" y="38100"/>
          <p14:tracePt t="693727" x="10902950" y="50800"/>
          <p14:tracePt t="693743" x="10902950" y="61913"/>
          <p14:tracePt t="693764" x="10902950" y="74613"/>
          <p14:tracePt t="693775" x="10902950" y="87313"/>
          <p14:tracePt t="693778" x="10902950" y="100013"/>
          <p14:tracePt t="693790" x="10902950" y="112713"/>
          <p14:tracePt t="693804" x="10902950" y="150813"/>
          <p14:tracePt t="693819" x="10902950" y="200025"/>
          <p14:tracePt t="693824" x="10902950" y="238125"/>
          <p14:tracePt t="693836" x="10902950" y="263525"/>
          <p14:tracePt t="693838" x="10902950" y="287338"/>
          <p14:tracePt t="693852" x="10902950" y="363538"/>
          <p14:tracePt t="693858" x="10915650" y="412750"/>
          <p14:tracePt t="693869" x="10928350" y="476250"/>
          <p14:tracePt t="693872" x="10928350" y="500063"/>
          <p14:tracePt t="693886" x="10939463" y="576263"/>
          <p14:tracePt t="693892" x="10939463" y="600075"/>
          <p14:tracePt t="693903" x="10952163" y="638175"/>
          <p14:tracePt t="693910" x="10964863" y="676275"/>
          <p14:tracePt t="693913" x="10964863" y="700088"/>
          <p14:tracePt t="693922" x="10964863" y="738188"/>
          <p14:tracePt t="693927" x="10977563" y="776288"/>
          <p14:tracePt t="693933" x="10977563" y="812800"/>
          <p14:tracePt t="693943" x="10990263" y="863600"/>
          <p14:tracePt t="693947" x="10990263" y="889000"/>
          <p14:tracePt t="693962" x="11002963" y="925513"/>
          <p14:tracePt t="693967" x="11002963" y="963613"/>
          <p14:tracePt t="693978" x="11015663" y="989013"/>
          <p14:tracePt t="693981" x="11015663" y="1014413"/>
          <p14:tracePt t="693995" x="11015663" y="1063625"/>
          <p14:tracePt t="694001" x="11015663" y="1101725"/>
          <p14:tracePt t="694011" x="11028363" y="1150938"/>
          <p14:tracePt t="694016" x="11028363" y="1176338"/>
          <p14:tracePt t="694026" x="11041063" y="1201738"/>
          <p14:tracePt t="694030" x="11041063" y="1238250"/>
          <p14:tracePt t="694042" x="11052175" y="1301750"/>
          <p14:tracePt t="694049" x="11052175" y="1327150"/>
          <p14:tracePt t="694062" x="11052175" y="1363663"/>
          <p14:tracePt t="694064" x="11052175" y="1389063"/>
          <p14:tracePt t="694077" x="11064875" y="1439863"/>
          <p14:tracePt t="694083" x="11064875" y="1476375"/>
          <p14:tracePt t="694092" x="11077575" y="1514475"/>
          <p14:tracePt t="694097" x="11077575" y="1552575"/>
          <p14:tracePt t="694108" x="11090275" y="1576388"/>
          <p14:tracePt t="694110" x="11090275" y="1589088"/>
          <p14:tracePt t="694124" x="11090275" y="1639888"/>
          <p14:tracePt t="694132" x="11102975" y="1663700"/>
          <p14:tracePt t="694142" x="11102975" y="1676400"/>
          <p14:tracePt t="694144" x="11102975" y="1701800"/>
          <p14:tracePt t="694159" x="11115675" y="1752600"/>
          <p14:tracePt t="694165" x="11115675" y="1776413"/>
          <p14:tracePt t="694176" x="11115675" y="1789113"/>
          <p14:tracePt t="694178" x="11115675" y="1814513"/>
          <p14:tracePt t="694192" x="11128375" y="1889125"/>
          <p14:tracePt t="694206" x="11141075" y="1939925"/>
          <p14:tracePt t="694222" x="11141075" y="1989138"/>
          <p14:tracePt t="694227" x="11153775" y="2027238"/>
          <p14:tracePt t="694239" x="11153775" y="2078038"/>
          <p14:tracePt t="694247" x="11153775" y="2101850"/>
          <p14:tracePt t="694259" x="11164888" y="2139950"/>
          <p14:tracePt t="694273" x="11177588" y="2190750"/>
          <p14:tracePt t="694288" x="11190288" y="2239963"/>
          <p14:tracePt t="694303" x="11190288" y="2278063"/>
          <p14:tracePt t="694307" x="11190288" y="2314575"/>
          <p14:tracePt t="694321" x="11202988" y="2352675"/>
          <p14:tracePt t="694336" x="11215688" y="2403475"/>
          <p14:tracePt t="694341" x="11215688" y="2414588"/>
          <p14:tracePt t="694352" x="11215688" y="2452688"/>
          <p14:tracePt t="694355" x="11215688" y="2465388"/>
          <p14:tracePt t="694369" x="11215688" y="2503488"/>
          <p14:tracePt t="694376" x="11215688" y="2516188"/>
          <p14:tracePt t="694388" x="11215688" y="2552700"/>
          <p14:tracePt t="694403" x="11215688" y="2603500"/>
          <p14:tracePt t="694419" x="11215688" y="2640013"/>
          <p14:tracePt t="694423" x="11215688" y="2665413"/>
          <p14:tracePt t="694437" x="11215688" y="2690813"/>
          <p14:tracePt t="694452" x="11228388" y="2740025"/>
          <p14:tracePt t="694457" x="11228388" y="2765425"/>
          <p14:tracePt t="694469" x="11228388" y="2790825"/>
          <p14:tracePt t="694471" x="11228388" y="2803525"/>
          <p14:tracePt t="694487" x="11228388" y="2852738"/>
          <p14:tracePt t="694491" x="11228388" y="2878138"/>
          <p14:tracePt t="694502" x="11228388" y="2903538"/>
          <p14:tracePt t="694519" x="11228388" y="2952750"/>
          <p14:tracePt t="694526" x="11228388" y="2965450"/>
          <p14:tracePt t="694538" x="11228388" y="2990850"/>
          <p14:tracePt t="694553" x="11228388" y="3016250"/>
          <p14:tracePt t="694569" x="11228388" y="3054350"/>
          <p14:tracePt t="694572" x="11228388" y="3065463"/>
          <p14:tracePt t="694586" x="11228388" y="3116263"/>
          <p14:tracePt t="694603" x="11228388" y="3141663"/>
          <p14:tracePt t="694607" x="11228388" y="3154363"/>
          <p14:tracePt t="694620" x="11228388" y="3178175"/>
          <p14:tracePt t="694635" x="11228388" y="3203575"/>
          <p14:tracePt t="694642" x="11228388" y="3216275"/>
          <p14:tracePt t="694654" x="11228388" y="3241675"/>
          <p14:tracePt t="694668" x="11228388" y="3254375"/>
          <p14:tracePt t="694676" x="11228388" y="3267075"/>
          <p14:tracePt t="694689" x="11228388" y="3290888"/>
          <p14:tracePt t="694703" x="11228388" y="3303588"/>
          <p14:tracePt t="694718" x="11228388" y="3328988"/>
          <p14:tracePt t="694737" x="11228388" y="3341688"/>
          <p14:tracePt t="694764" x="11228388" y="3354388"/>
          <p14:tracePt t="694777" x="11215688" y="3354388"/>
          <p14:tracePt t="699588" x="11202988" y="3354388"/>
          <p14:tracePt t="699602" x="11128375" y="3367088"/>
          <p14:tracePt t="699616" x="10877550" y="3378200"/>
          <p14:tracePt t="699633" x="10490200" y="3378200"/>
          <p14:tracePt t="699637" x="10313988" y="3378200"/>
          <p14:tracePt t="699651" x="10039350" y="3354388"/>
          <p14:tracePt t="699670" x="9801225" y="3267075"/>
          <p14:tracePt t="699672" x="9663113" y="3216275"/>
          <p14:tracePt t="699687" x="9424988" y="3054350"/>
          <p14:tracePt t="699693" x="9288463" y="2928938"/>
          <p14:tracePt t="699708" x="8986838" y="2678113"/>
          <p14:tracePt t="699715" x="8850313" y="2552700"/>
          <p14:tracePt t="699720" x="8774113" y="2452688"/>
          <p14:tracePt t="699734" x="8686800" y="2303463"/>
          <p14:tracePt t="699742" x="8661400" y="2265363"/>
          <p14:tracePt t="699757" x="8624888" y="2201863"/>
          <p14:tracePt t="699763" x="8612188" y="2165350"/>
          <p14:tracePt t="699780" x="8574088" y="2114550"/>
          <p14:tracePt t="699783" x="8548688" y="2089150"/>
          <p14:tracePt t="699801" x="8512175" y="2014538"/>
          <p14:tracePt t="699804" x="8486775" y="1989138"/>
          <p14:tracePt t="699812" x="8461375" y="1952625"/>
          <p14:tracePt t="699825" x="8399463" y="1865313"/>
          <p14:tracePt t="699832" x="8361363" y="1814513"/>
          <p14:tracePt t="699849" x="8261350" y="1652588"/>
          <p14:tracePt t="699852" x="8212138" y="1563688"/>
          <p14:tracePt t="699859" x="8174038" y="1489075"/>
          <p14:tracePt t="699876" x="8123238" y="1327150"/>
          <p14:tracePt t="699879" x="8099425" y="1250950"/>
          <p14:tracePt t="699886" x="8086725" y="1176338"/>
          <p14:tracePt t="699900" x="8061325" y="1076325"/>
          <p14:tracePt t="699906" x="8048625" y="1038225"/>
          <p14:tracePt t="699922" x="8035925" y="963613"/>
          <p14:tracePt t="699927" x="8035925" y="925513"/>
          <p14:tracePt t="699942" x="8023225" y="889000"/>
          <p14:tracePt t="699949" x="8023225" y="876300"/>
          <p14:tracePt t="699961" x="8010525" y="838200"/>
          <p14:tracePt t="699976" x="7999413" y="801688"/>
          <p14:tracePt t="699982" x="7999413" y="776288"/>
          <p14:tracePt t="699993" x="7999413" y="763588"/>
          <p14:tracePt t="699996" x="7999413" y="738188"/>
          <p14:tracePt t="700012" x="7999413" y="676275"/>
          <p14:tracePt t="700025" x="7999413" y="625475"/>
          <p14:tracePt t="700037" x="7999413" y="588963"/>
          <p14:tracePt t="700053" x="7999413" y="538163"/>
          <p14:tracePt t="700057" x="7999413" y="525463"/>
          <p14:tracePt t="700068" x="7999413" y="512763"/>
          <p14:tracePt t="700071" x="7999413" y="500063"/>
          <p14:tracePt t="700086" x="7999413" y="476250"/>
          <p14:tracePt t="700092" x="7986713" y="463550"/>
          <p14:tracePt t="700104" x="7986713" y="450850"/>
          <p14:tracePt t="700107" x="7986713" y="438150"/>
          <p14:tracePt t="700119" x="7986713" y="412750"/>
          <p14:tracePt t="700136" x="7974013" y="400050"/>
          <p14:tracePt t="700140" x="7961313" y="387350"/>
          <p14:tracePt t="700154" x="7961313" y="363538"/>
          <p14:tracePt t="700175" x="7961313" y="350838"/>
          <p14:tracePt t="700189" x="7961313" y="338138"/>
          <p14:tracePt t="700202" x="7961313" y="325438"/>
          <p14:tracePt t="700231" x="7961313" y="312738"/>
          <p14:tracePt t="700244" x="7948613" y="312738"/>
          <p14:tracePt t="700358" x="7948613" y="325438"/>
          <p14:tracePt t="700380" x="7948613" y="338138"/>
          <p14:tracePt t="700395" x="7948613" y="350838"/>
          <p14:tracePt t="700408" x="7935913" y="363538"/>
          <p14:tracePt t="700424" x="7935913" y="374650"/>
          <p14:tracePt t="700441" x="7923213" y="387350"/>
          <p14:tracePt t="700457" x="7910513" y="400050"/>
          <p14:tracePt t="700475" x="7910513" y="412750"/>
          <p14:tracePt t="700495" x="7910513" y="438150"/>
          <p14:tracePt t="700510" x="7910513" y="450850"/>
          <p14:tracePt t="700525" x="7910513" y="476250"/>
          <p14:tracePt t="700543" x="7910513" y="512763"/>
          <p14:tracePt t="700558" x="7910513" y="538163"/>
          <p14:tracePt t="700576" x="7923213" y="612775"/>
          <p14:tracePt t="700591" x="7935913" y="650875"/>
          <p14:tracePt t="700606" x="7935913" y="688975"/>
          <p14:tracePt t="700610" x="7948613" y="712788"/>
          <p14:tracePt t="700626" x="7961313" y="763588"/>
          <p14:tracePt t="700646" x="7986713" y="801688"/>
          <p14:tracePt t="700652" x="7986713" y="812800"/>
          <p14:tracePt t="700666" x="7999413" y="838200"/>
          <p14:tracePt t="700682" x="8010525" y="850900"/>
          <p14:tracePt t="700686" x="8023225" y="876300"/>
          <p14:tracePt t="700700" x="8048625" y="889000"/>
          <p14:tracePt t="700707" x="8061325" y="901700"/>
          <p14:tracePt t="700721" x="8086725" y="925513"/>
          <p14:tracePt t="700727" x="8099425" y="950913"/>
          <p14:tracePt t="700745" x="8135938" y="989013"/>
          <p14:tracePt t="700748" x="8161338" y="1001713"/>
          <p14:tracePt t="700754" x="8174038" y="1014413"/>
          <p14:tracePt t="700767" x="8223250" y="1050925"/>
          <p14:tracePt t="700774" x="8235950" y="1063625"/>
          <p14:tracePt t="700790" x="8286750" y="1089025"/>
          <p14:tracePt t="700794" x="8299450" y="1114425"/>
          <p14:tracePt t="700801" x="8324850" y="1125538"/>
          <p14:tracePt t="700816" x="8386763" y="1163638"/>
          <p14:tracePt t="700821" x="8412163" y="1176338"/>
          <p14:tracePt t="700837" x="8461375" y="1201738"/>
          <p14:tracePt t="700842" x="8486775" y="1214438"/>
          <p14:tracePt t="700860" x="8537575" y="1238250"/>
          <p14:tracePt t="700863" x="8548688" y="1250950"/>
          <p14:tracePt t="700870" x="8561388" y="1263650"/>
          <p14:tracePt t="700884" x="8599488" y="1276350"/>
          <p14:tracePt t="700890" x="8612188" y="1276350"/>
          <p14:tracePt t="700905" x="8650288" y="1276350"/>
          <p14:tracePt t="700912" x="8661400" y="1289050"/>
          <p14:tracePt t="700918" x="8674100" y="1289050"/>
          <p14:tracePt t="700929" x="8686800" y="1289050"/>
          <p14:tracePt t="700932" x="8699500" y="1289050"/>
          <p14:tracePt t="700946" x="8724900" y="1289050"/>
          <p14:tracePt t="700960" x="8750300" y="1289050"/>
          <p14:tracePt t="700972" x="8786813" y="1276350"/>
          <p14:tracePt t="700986" x="8812213" y="1276350"/>
          <p14:tracePt t="701002" x="8824913" y="1276350"/>
          <p14:tracePt t="701006" x="8850313" y="1276350"/>
          <p14:tracePt t="701020" x="8863013" y="1263650"/>
          <p14:tracePt t="701036" x="8874125" y="1250950"/>
          <p14:tracePt t="701040" x="8886825" y="1250950"/>
          <p14:tracePt t="701053" x="8924925" y="1227138"/>
          <p14:tracePt t="701069" x="8924925" y="1214438"/>
          <p14:tracePt t="701074" x="8950325" y="1214438"/>
          <p14:tracePt t="701087" x="8963025" y="1189038"/>
          <p14:tracePt t="701102" x="8986838" y="1189038"/>
          <p14:tracePt t="701119" x="8999538" y="1176338"/>
          <p14:tracePt t="701122" x="9012238" y="1176338"/>
          <p14:tracePt t="701135" x="9024938" y="1150938"/>
          <p14:tracePt t="701142" x="9037638" y="1150938"/>
          <p14:tracePt t="701152" x="9037638" y="1138238"/>
          <p14:tracePt t="701155" x="9037638" y="1114425"/>
          <p14:tracePt t="701169" x="9050338" y="1076325"/>
          <p14:tracePt t="701185" x="9063038" y="1014413"/>
          <p14:tracePt t="701189" x="9075738" y="989013"/>
          <p14:tracePt t="701203" x="9075738" y="938213"/>
          <p14:tracePt t="701210" x="9075738" y="912813"/>
          <p14:tracePt t="701221" x="9075738" y="889000"/>
          <p14:tracePt t="701224" x="9075738" y="863600"/>
          <p14:tracePt t="701238" x="9075738" y="788988"/>
          <p14:tracePt t="701252" x="9075738" y="750888"/>
          <p14:tracePt t="701257" x="9063038" y="725488"/>
          <p14:tracePt t="701267" x="9050338" y="700088"/>
          <p14:tracePt t="701271" x="9050338" y="688975"/>
          <p14:tracePt t="701285" x="9037638" y="650875"/>
          <p14:tracePt t="701291" x="9024938" y="625475"/>
          <p14:tracePt t="701302" x="9024938" y="612775"/>
          <p14:tracePt t="701305" x="8999538" y="576263"/>
          <p14:tracePt t="701318" x="8975725" y="538163"/>
          <p14:tracePt t="701325" x="8963025" y="512763"/>
          <p14:tracePt t="701336" x="8950325" y="500063"/>
          <p14:tracePt t="701338" x="8924925" y="487363"/>
          <p14:tracePt t="701352" x="8899525" y="438150"/>
          <p14:tracePt t="701360" x="8874125" y="412750"/>
          <p14:tracePt t="701372" x="8824913" y="350838"/>
          <p14:tracePt t="701381" x="8812213" y="338138"/>
          <p14:tracePt t="701391" x="8774113" y="300038"/>
          <p14:tracePt t="701395" x="8750300" y="274638"/>
          <p14:tracePt t="701401" x="8724900" y="250825"/>
          <p14:tracePt t="701411" x="8686800" y="212725"/>
          <p14:tracePt t="701414" x="8674100" y="200025"/>
          <p14:tracePt t="701430" x="8599488" y="138113"/>
          <p14:tracePt t="701435" x="8599488" y="125413"/>
          <p14:tracePt t="701449" x="8537575" y="100013"/>
          <p14:tracePt t="701455" x="8512175" y="74613"/>
          <p14:tracePt t="701466" x="8486775" y="61913"/>
          <p14:tracePt t="701468" x="8474075" y="50800"/>
          <p14:tracePt t="701481" x="8424863" y="25400"/>
          <p14:tracePt t="701489" x="8399463" y="25400"/>
          <p14:tracePt t="701501" x="8386763" y="25400"/>
          <p14:tracePt t="701502" x="8361363" y="25400"/>
          <p14:tracePt t="701516" x="8312150" y="25400"/>
          <p14:tracePt t="701531" x="8286750" y="25400"/>
          <p14:tracePt t="701544" x="8235950" y="25400"/>
          <p14:tracePt t="701557" x="8212138" y="25400"/>
          <p14:tracePt t="701571" x="8174038" y="25400"/>
          <p14:tracePt t="701585" x="8135938" y="38100"/>
          <p14:tracePt t="701592" x="8123238" y="50800"/>
          <p14:tracePt t="701604" x="8086725" y="74613"/>
          <p14:tracePt t="701619" x="8061325" y="87313"/>
          <p14:tracePt t="701626" x="8035925" y="100013"/>
          <p14:tracePt t="701638" x="7999413" y="112713"/>
          <p14:tracePt t="701653" x="7986713" y="125413"/>
          <p14:tracePt t="701669" x="7948613" y="150813"/>
          <p14:tracePt t="701673" x="7948613" y="161925"/>
          <p14:tracePt t="701686" x="7910513" y="187325"/>
          <p14:tracePt t="701702" x="7886700" y="212725"/>
          <p14:tracePt t="701708" x="7874000" y="225425"/>
          <p14:tracePt t="701721" x="7861300" y="250825"/>
          <p14:tracePt t="701735" x="7835900" y="274638"/>
          <p14:tracePt t="701741" x="7823200" y="287338"/>
          <p14:tracePt t="701754" x="7797800" y="325438"/>
          <p14:tracePt t="701761" x="7785100" y="350838"/>
          <p14:tracePt t="701771" x="7773988" y="363538"/>
          <p14:tracePt t="701774" x="7761288" y="387350"/>
          <p14:tracePt t="701789" x="7723188" y="438150"/>
          <p14:tracePt t="701796" x="7710488" y="476250"/>
          <p14:tracePt t="701810" x="7673975" y="576263"/>
          <p14:tracePt t="701815" x="7623175" y="676275"/>
          <p14:tracePt t="701828" x="7597775" y="750888"/>
          <p14:tracePt t="701831" x="7561263" y="825500"/>
          <p14:tracePt t="701836" x="7535863" y="912813"/>
          <p14:tracePt t="701847" x="7510463" y="989013"/>
          <p14:tracePt t="701850" x="7497763" y="1038225"/>
          <p14:tracePt t="701866" x="7485063" y="1101725"/>
          <p14:tracePt t="701870" x="7472363" y="1125538"/>
          <p14:tracePt t="701884" x="7459663" y="1163638"/>
          <p14:tracePt t="701901" x="7459663" y="1189038"/>
          <p14:tracePt t="701918" x="7459663" y="1214438"/>
          <p14:tracePt t="701932" x="7459663" y="1227138"/>
          <p14:tracePt t="701945" x="7459663" y="1238250"/>
          <p14:tracePt t="701958" x="7459663" y="1250950"/>
          <p14:tracePt t="701960" x="7459663" y="1263650"/>
          <p14:tracePt t="701972" x="7472363" y="1276350"/>
          <p14:tracePt t="701986" x="7485063" y="1301750"/>
          <p14:tracePt t="702004" x="7497763" y="1314450"/>
          <p14:tracePt t="702006" x="7510463" y="1327150"/>
          <p14:tracePt t="702021" x="7523163" y="1350963"/>
          <p14:tracePt t="702028" x="7535863" y="1350963"/>
          <p14:tracePt t="702040" x="7561263" y="1376363"/>
          <p14:tracePt t="702048" x="7585075" y="1401763"/>
          <p14:tracePt t="702060" x="7623175" y="1427163"/>
          <p14:tracePt t="702068" x="7635875" y="1439863"/>
          <p14:tracePt t="702079" x="7648575" y="1450975"/>
          <p14:tracePt t="702081" x="7673975" y="1476375"/>
          <p14:tracePt t="702096" x="7710488" y="1501775"/>
          <p14:tracePt t="702102" x="7723188" y="1514475"/>
          <p14:tracePt t="702114" x="7735888" y="1527175"/>
          <p14:tracePt t="702116" x="7761288" y="1539875"/>
          <p14:tracePt t="702131" x="7797800" y="1563688"/>
          <p14:tracePt t="702136" x="7810500" y="1589088"/>
          <p14:tracePt t="702150" x="7848600" y="1614488"/>
          <p14:tracePt t="702156" x="7861300" y="1614488"/>
          <p14:tracePt t="702166" x="7886700" y="1627188"/>
          <p14:tracePt t="702169" x="7886700" y="1639888"/>
          <p14:tracePt t="702184" x="7910513" y="1652588"/>
          <p14:tracePt t="702198" x="7948613" y="1663700"/>
          <p14:tracePt t="702212" x="7961313" y="1676400"/>
          <p14:tracePt t="702219" x="7986713" y="1676400"/>
          <p14:tracePt t="702231" x="8010525" y="1689100"/>
          <p14:tracePt t="702247" x="8035925" y="1701800"/>
          <p14:tracePt t="702260" x="8061325" y="1701800"/>
          <p14:tracePt t="702266" x="8074025" y="1701800"/>
          <p14:tracePt t="702276" x="8099425" y="1701800"/>
          <p14:tracePt t="702280" x="8110538" y="1701800"/>
          <p14:tracePt t="702293" x="8148638" y="1701800"/>
          <p14:tracePt t="702306" x="8174038" y="1701800"/>
          <p14:tracePt t="702319" x="8199438" y="1701800"/>
          <p14:tracePt t="702336" x="8212138" y="1701800"/>
          <p14:tracePt t="702339" x="8223250" y="1701800"/>
          <p14:tracePt t="702353" x="8248650" y="1701800"/>
          <p14:tracePt t="702368" x="8261350" y="1701800"/>
          <p14:tracePt t="702375" x="8274050" y="1689100"/>
          <p14:tracePt t="702402" x="8299450" y="1689100"/>
          <p14:tracePt t="702409" x="8299450" y="1676400"/>
          <p14:tracePt t="702419" x="8312150" y="1676400"/>
          <p14:tracePt t="702435" x="8324850" y="1676400"/>
          <p14:tracePt t="702452" x="8335963" y="1663700"/>
          <p14:tracePt t="702470" x="8361363" y="1663700"/>
          <p14:tracePt t="702485" x="8361363" y="1652588"/>
          <p14:tracePt t="702490" x="8374063" y="1639888"/>
          <p14:tracePt t="702502" x="8386763" y="1639888"/>
          <p14:tracePt t="702519" x="8399463" y="1639888"/>
          <p14:tracePt t="702535" x="8399463" y="1627188"/>
          <p14:tracePt t="702552" x="8412163" y="1627188"/>
          <p14:tracePt t="702569" x="8412163" y="1614488"/>
          <p14:tracePt t="702572" x="8424863" y="1614488"/>
          <p14:tracePt t="702593" x="8435975" y="1614488"/>
          <p14:tracePt t="702605" x="8435975" y="1601788"/>
          <p14:tracePt t="702619" x="8448675" y="1601788"/>
          <p14:tracePt t="702635" x="8448675" y="1589088"/>
          <p14:tracePt t="702653" x="8461375" y="1576388"/>
          <p14:tracePt t="702668" x="8461375" y="1563688"/>
          <p14:tracePt t="702685" x="8474075" y="1552575"/>
          <p14:tracePt t="702688" x="8474075" y="1539875"/>
          <p14:tracePt t="702703" x="8474075" y="1527175"/>
          <p14:tracePt t="702708" x="8486775" y="1527175"/>
          <p14:tracePt t="702720" x="8486775" y="1514475"/>
          <p14:tracePt t="702722" x="8486775" y="1501775"/>
          <p14:tracePt t="702735" x="8486775" y="1476375"/>
          <p14:tracePt t="702751" x="8486775" y="1463675"/>
          <p14:tracePt t="702755" x="8486775" y="1450975"/>
          <p14:tracePt t="702769" x="8486775" y="1427163"/>
          <p14:tracePt t="702786" x="8486775" y="1389063"/>
          <p14:tracePt t="702790" x="8486775" y="1376363"/>
          <p14:tracePt t="702804" x="8486775" y="1350963"/>
          <p14:tracePt t="702819" x="8486775" y="1339850"/>
          <p14:tracePt t="702825" x="8486775" y="1327150"/>
          <p14:tracePt t="702837" x="8486775" y="1301750"/>
          <p14:tracePt t="702852" x="8486775" y="1276350"/>
          <p14:tracePt t="702858" x="8486775" y="1263650"/>
          <p14:tracePt t="702870" x="8486775" y="1238250"/>
          <p14:tracePt t="702885" x="8486775" y="1214438"/>
          <p14:tracePt t="702902" x="8486775" y="1201738"/>
          <p14:tracePt t="702912" x="8486775" y="1189038"/>
          <p14:tracePt t="702923" x="8486775" y="1176338"/>
          <p14:tracePt t="702926" x="8486775" y="1163638"/>
          <p14:tracePt t="702939" x="8486775" y="1138238"/>
          <p14:tracePt t="702960" x="8486775" y="1125538"/>
          <p14:tracePt t="702974" x="8486775" y="1114425"/>
          <p14:tracePt t="702995" x="8486775" y="1101725"/>
          <p14:tracePt t="703015" x="8486775" y="1089025"/>
          <p14:tracePt t="703028" x="8486775" y="1076325"/>
          <p14:tracePt t="703063" x="8486775" y="1063625"/>
          <p14:tracePt t="706826" x="8474075" y="1089025"/>
          <p14:tracePt t="706841" x="8474075" y="1125538"/>
          <p14:tracePt t="706847" x="8474075" y="1150938"/>
          <p14:tracePt t="706864" x="8461375" y="1201738"/>
          <p14:tracePt t="706867" x="8448675" y="1227138"/>
          <p14:tracePt t="706882" x="8435975" y="1289050"/>
          <p14:tracePt t="706900" x="8424863" y="1327150"/>
          <p14:tracePt t="706903" x="8412163" y="1350963"/>
          <p14:tracePt t="706918" x="8399463" y="1414463"/>
          <p14:tracePt t="706925" x="8386763" y="1439863"/>
          <p14:tracePt t="706938" x="8386763" y="1489075"/>
          <p14:tracePt t="706946" x="8374063" y="1501775"/>
          <p14:tracePt t="706956" x="8374063" y="1527175"/>
          <p14:tracePt t="706959" x="8374063" y="1539875"/>
          <p14:tracePt t="706965" x="8374063" y="1563688"/>
          <p14:tracePt t="706975" x="8361363" y="1589088"/>
          <p14:tracePt t="706980" x="8361363" y="1614488"/>
          <p14:tracePt t="706991" x="8361363" y="1627188"/>
          <p14:tracePt t="706995" x="8348663" y="1639888"/>
          <p14:tracePt t="707008" x="8348663" y="1689100"/>
          <p14:tracePt t="707023" x="8348663" y="1739900"/>
          <p14:tracePt t="707037" x="8335963" y="1789113"/>
          <p14:tracePt t="707053" x="8324850" y="1852613"/>
          <p14:tracePt t="707057" x="8312150" y="1865313"/>
          <p14:tracePt t="707068" x="8312150" y="1889125"/>
          <p14:tracePt t="707071" x="8312150" y="1914525"/>
          <p14:tracePt t="707087" x="8312150" y="1952625"/>
          <p14:tracePt t="707102" x="8299450" y="2001838"/>
          <p14:tracePt t="707108" x="8286750" y="2027238"/>
          <p14:tracePt t="707118" x="8286750" y="2052638"/>
          <p14:tracePt t="707121" x="8286750" y="2078038"/>
          <p14:tracePt t="707136" x="8286750" y="2114550"/>
          <p14:tracePt t="707152" x="8274050" y="2178050"/>
          <p14:tracePt t="707156" x="8274050" y="2201863"/>
          <p14:tracePt t="707168" x="8261350" y="2214563"/>
          <p14:tracePt t="707171" x="8261350" y="2239963"/>
          <p14:tracePt t="707185" x="8261350" y="2278063"/>
          <p14:tracePt t="707202" x="8248650" y="2314575"/>
          <p14:tracePt t="707206" x="8248650" y="2327275"/>
          <p14:tracePt t="707218" x="8248650" y="2339975"/>
          <p14:tracePt t="707221" x="8248650" y="2365375"/>
          <p14:tracePt t="707235" x="8235950" y="2378075"/>
          <p14:tracePt t="707242" x="8235950" y="2403475"/>
          <p14:tracePt t="707255" x="8235950" y="2427288"/>
          <p14:tracePt t="707269" x="8223250" y="2452688"/>
          <p14:tracePt t="707285" x="8223250" y="2478088"/>
          <p14:tracePt t="707290" x="8223250" y="2490788"/>
          <p14:tracePt t="707301" x="8223250" y="2503488"/>
          <p14:tracePt t="707305" x="8223250" y="2516188"/>
          <p14:tracePt t="707319" x="8223250" y="2540000"/>
          <p14:tracePt t="707335" x="8223250" y="2565400"/>
          <p14:tracePt t="707339" x="8223250" y="2578100"/>
          <p14:tracePt t="707351" x="8223250" y="2590800"/>
          <p14:tracePt t="707354" x="8223250" y="2603500"/>
          <p14:tracePt t="707368" x="8223250" y="2627313"/>
          <p14:tracePt t="707385" x="8223250" y="2640013"/>
          <p14:tracePt t="707389" x="8223250" y="2665413"/>
          <p14:tracePt t="707403" x="8223250" y="2690813"/>
          <p14:tracePt t="707418" x="8223250" y="2752725"/>
          <p14:tracePt t="707425" x="8223250" y="2790825"/>
          <p14:tracePt t="707435" x="8223250" y="2828925"/>
          <p14:tracePt t="707438" x="8223250" y="2865438"/>
          <p14:tracePt t="707453" x="8223250" y="2941638"/>
          <p14:tracePt t="707469" x="8223250" y="3003550"/>
          <p14:tracePt t="707475" x="8223250" y="3041650"/>
          <p14:tracePt t="707485" x="8223250" y="3065463"/>
          <p14:tracePt t="707488" x="8223250" y="3090863"/>
          <p14:tracePt t="707503" x="8223250" y="3141663"/>
          <p14:tracePt t="707518" x="8235950" y="3190875"/>
          <p14:tracePt t="707524" x="8235950" y="3228975"/>
          <p14:tracePt t="707536" x="8248650" y="3254375"/>
          <p14:tracePt t="707539" x="8248650" y="3278188"/>
          <p14:tracePt t="707552" x="8261350" y="3316288"/>
          <p14:tracePt t="707569" x="8261350" y="3378200"/>
          <p14:tracePt t="707575" x="8261350" y="3390900"/>
          <p14:tracePt t="707586" x="8261350" y="3403600"/>
          <p14:tracePt t="707588" x="8261350" y="3429000"/>
          <p14:tracePt t="707602" x="8274050" y="3441700"/>
          <p14:tracePt t="707618" x="8286750" y="3467100"/>
          <p14:tracePt t="707623" x="8286750" y="3479800"/>
          <p14:tracePt t="707634" x="8286750" y="3490913"/>
          <p14:tracePt t="707637" x="8286750" y="3503613"/>
          <p14:tracePt t="707653" x="8286750" y="3516313"/>
          <p14:tracePt t="707669" x="8299450" y="3541713"/>
          <p14:tracePt t="707674" x="8299450" y="3554413"/>
          <p14:tracePt t="707688" x="8299450" y="3567113"/>
          <p14:tracePt t="707702" x="8299450" y="3579813"/>
          <p14:tracePt t="707718" x="8299450" y="3590925"/>
          <p14:tracePt t="707739" x="8299450" y="3603625"/>
          <p14:tracePt t="707781" x="8299450" y="3616325"/>
          <p14:tracePt t="708435" x="8312150" y="3654425"/>
          <p14:tracePt t="708449" x="8348663" y="3741738"/>
          <p14:tracePt t="708465" x="8361363" y="3779838"/>
          <p14:tracePt t="708469" x="8374063" y="3792538"/>
          <p14:tracePt t="708485" x="8374063" y="3803650"/>
          <p14:tracePt t="711922" x="8023225" y="3703638"/>
          <p14:tracePt t="711941" x="6797675" y="3241675"/>
          <p14:tracePt t="711945" x="6208713" y="2990850"/>
          <p14:tracePt t="711950" x="5619750" y="2740025"/>
          <p14:tracePt t="711965" x="4506913" y="2314575"/>
          <p14:tracePt t="711971" x="3992563" y="2101850"/>
          <p14:tracePt t="711979" x="3367088" y="1827213"/>
          <p14:tracePt t="711990" x="2667000" y="1463675"/>
          <p14:tracePt t="711993" x="2078038" y="1189038"/>
          <p14:tracePt t="711999" x="1727200" y="1050925"/>
          <p14:tracePt t="712014" x="1439863" y="925513"/>
          <p14:tracePt t="712029" x="1276350" y="801688"/>
          <p14:tracePt t="712044" x="1201738" y="750888"/>
          <p14:tracePt t="712050" x="1189038" y="738188"/>
          <p14:tracePt t="712061" x="1176338" y="725488"/>
          <p14:tracePt t="712064" x="1150938" y="725488"/>
          <p14:tracePt t="712079" x="1127125" y="700088"/>
          <p14:tracePt t="712100" x="1114425" y="700088"/>
          <p14:tracePt t="712115" x="1114425" y="688975"/>
          <p14:tracePt t="712508" x="1101725" y="676275"/>
          <p14:tracePt t="712521" x="989013" y="625475"/>
          <p14:tracePt t="712528" x="914400" y="576263"/>
          <p14:tracePt t="712543" x="763588" y="463550"/>
          <p14:tracePt t="712550" x="701675" y="425450"/>
          <p14:tracePt t="712565" x="600075" y="325438"/>
          <p14:tracePt t="712570" x="550863" y="300038"/>
          <p14:tracePt t="712585" x="450850" y="212725"/>
          <p14:tracePt t="712591" x="425450" y="187325"/>
          <p14:tracePt t="712607" x="363538" y="138113"/>
          <p14:tracePt t="712611" x="350838" y="125413"/>
          <p14:tracePt t="712627" x="300038" y="87313"/>
          <p14:tracePt t="712634" x="287338" y="74613"/>
          <p14:tracePt t="712647" x="250825" y="38100"/>
          <p14:tracePt t="712662" x="225425" y="12700"/>
          <p14:tracePt t="712669" x="212725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994737-0BCF-40D3-8FDA-8DE401C28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623455"/>
            <a:ext cx="8596668" cy="5417907"/>
          </a:xfrm>
        </p:spPr>
        <p:txBody>
          <a:bodyPr/>
          <a:lstStyle/>
          <a:p>
            <a:r>
              <a:rPr lang="pt-BR" sz="1800" dirty="0">
                <a:solidFill>
                  <a:srgbClr val="343A4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Ao se preencher completamente e corretamente a tabela, qual o número de F encontrado na última coluna?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7624CA8-0072-41DC-A15B-1B2B9535AA22}"/>
              </a:ext>
            </a:extLst>
          </p:cNvPr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20" b="35220"/>
          <a:stretch/>
        </p:blipFill>
        <p:spPr bwMode="auto">
          <a:xfrm>
            <a:off x="868940" y="1476808"/>
            <a:ext cx="5227060" cy="168895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5" name="Tabela 5">
            <a:extLst>
              <a:ext uri="{FF2B5EF4-FFF2-40B4-BE49-F238E27FC236}">
                <a16:creationId xmlns:a16="http://schemas.microsoft.com/office/drawing/2014/main" id="{3377194F-204F-4671-A7A9-4B35E29072B9}"/>
              </a:ext>
            </a:extLst>
          </p:cNvPr>
          <p:cNvGraphicFramePr>
            <a:graphicFrameLocks noGrp="1"/>
          </p:cNvGraphicFramePr>
          <p:nvPr/>
        </p:nvGraphicFramePr>
        <p:xfrm>
          <a:off x="868940" y="3692238"/>
          <a:ext cx="8128000" cy="18542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36731527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97507056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6012807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691403516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099631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~Q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P v ~Q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~(P v ~Q)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9949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146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154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463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253418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8" name="Tinta 7">
                <a:extLst>
                  <a:ext uri="{FF2B5EF4-FFF2-40B4-BE49-F238E27FC236}">
                    <a16:creationId xmlns:a16="http://schemas.microsoft.com/office/drawing/2014/main" id="{9F4C0755-C347-4DA1-B055-159E985E423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706640" y="4055040"/>
              <a:ext cx="3517560" cy="1464480"/>
            </p14:xfrm>
          </p:contentPart>
        </mc:Choice>
        <mc:Fallback xmlns="">
          <p:pic>
            <p:nvPicPr>
              <p:cNvPr id="8" name="Tinta 7">
                <a:extLst>
                  <a:ext uri="{FF2B5EF4-FFF2-40B4-BE49-F238E27FC236}">
                    <a16:creationId xmlns:a16="http://schemas.microsoft.com/office/drawing/2014/main" id="{9F4C0755-C347-4DA1-B055-159E985E42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97280" y="4045680"/>
                <a:ext cx="3536280" cy="148320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CD541C45-730C-4995-9608-52367B9EE93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5656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730"/>
    </mc:Choice>
    <mc:Fallback xmlns="">
      <p:transition spd="slow" advTm="227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A475A3-0321-4C12-ACE7-299111408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407" y="68552"/>
            <a:ext cx="8596668" cy="5390139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3)	Usar a tabela verdade para verificar que são válidos os seguintes argumentos:</a:t>
            </a:r>
          </a:p>
          <a:p>
            <a:pPr marL="0" indent="0">
              <a:buNone/>
            </a:pPr>
            <a:r>
              <a:rPr lang="pt-BR" dirty="0"/>
              <a:t>a)	p → q, r → ~ q |-  r → ~p</a:t>
            </a:r>
          </a:p>
          <a:p>
            <a:endParaRPr lang="pt-BR" dirty="0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4086001E-AD5B-4A6F-A859-4CAE17D219E6}"/>
              </a:ext>
            </a:extLst>
          </p:cNvPr>
          <p:cNvGraphicFramePr>
            <a:graphicFrameLocks noGrp="1"/>
          </p:cNvGraphicFramePr>
          <p:nvPr/>
        </p:nvGraphicFramePr>
        <p:xfrm>
          <a:off x="289407" y="1750291"/>
          <a:ext cx="932803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2070">
                  <a:extLst>
                    <a:ext uri="{9D8B030D-6E8A-4147-A177-3AD203B41FA5}">
                      <a16:colId xmlns:a16="http://schemas.microsoft.com/office/drawing/2014/main" val="126512121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909140019"/>
                    </a:ext>
                  </a:extLst>
                </a:gridCol>
                <a:gridCol w="1052946">
                  <a:extLst>
                    <a:ext uri="{9D8B030D-6E8A-4147-A177-3AD203B41FA5}">
                      <a16:colId xmlns:a16="http://schemas.microsoft.com/office/drawing/2014/main" val="3659888521"/>
                    </a:ext>
                  </a:extLst>
                </a:gridCol>
                <a:gridCol w="955963">
                  <a:extLst>
                    <a:ext uri="{9D8B030D-6E8A-4147-A177-3AD203B41FA5}">
                      <a16:colId xmlns:a16="http://schemas.microsoft.com/office/drawing/2014/main" val="88909820"/>
                    </a:ext>
                  </a:extLst>
                </a:gridCol>
                <a:gridCol w="872837">
                  <a:extLst>
                    <a:ext uri="{9D8B030D-6E8A-4147-A177-3AD203B41FA5}">
                      <a16:colId xmlns:a16="http://schemas.microsoft.com/office/drawing/2014/main" val="3307109122"/>
                    </a:ext>
                  </a:extLst>
                </a:gridCol>
                <a:gridCol w="1466195">
                  <a:extLst>
                    <a:ext uri="{9D8B030D-6E8A-4147-A177-3AD203B41FA5}">
                      <a16:colId xmlns:a16="http://schemas.microsoft.com/office/drawing/2014/main" val="1507917226"/>
                    </a:ext>
                  </a:extLst>
                </a:gridCol>
                <a:gridCol w="1235441">
                  <a:extLst>
                    <a:ext uri="{9D8B030D-6E8A-4147-A177-3AD203B41FA5}">
                      <a16:colId xmlns:a16="http://schemas.microsoft.com/office/drawing/2014/main" val="19901902"/>
                    </a:ext>
                  </a:extLst>
                </a:gridCol>
                <a:gridCol w="2036616">
                  <a:extLst>
                    <a:ext uri="{9D8B030D-6E8A-4147-A177-3AD203B41FA5}">
                      <a16:colId xmlns:a16="http://schemas.microsoft.com/office/drawing/2014/main" val="2614091021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pt-BR" dirty="0"/>
                        <a:t>LETRAS SENTENCIAIS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pt-BR" dirty="0"/>
                        <a:t>PREMISSAS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CONCLUSÃO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05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~Q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~P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P </a:t>
                      </a:r>
                      <a:r>
                        <a:rPr lang="pt-BR" dirty="0">
                          <a:sym typeface="Wingdings" panose="05000000000000000000" pitchFamily="2" charset="2"/>
                        </a:rPr>
                        <a:t> Q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R </a:t>
                      </a:r>
                      <a:r>
                        <a:rPr lang="pt-BR" dirty="0">
                          <a:sym typeface="Wingdings" panose="05000000000000000000" pitchFamily="2" charset="2"/>
                        </a:rPr>
                        <a:t> ~Q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R </a:t>
                      </a:r>
                      <a:r>
                        <a:rPr lang="pt-BR" dirty="0">
                          <a:sym typeface="Wingdings" panose="05000000000000000000" pitchFamily="2" charset="2"/>
                        </a:rPr>
                        <a:t> ~P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9302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736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6473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2562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1751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8189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16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520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519750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8" name="Tinta 7">
                <a:extLst>
                  <a:ext uri="{FF2B5EF4-FFF2-40B4-BE49-F238E27FC236}">
                    <a16:creationId xmlns:a16="http://schemas.microsoft.com/office/drawing/2014/main" id="{DCC1388D-6D84-4B5F-9FF6-1E71625D32E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62960" y="2515680"/>
              <a:ext cx="8387280" cy="3717000"/>
            </p14:xfrm>
          </p:contentPart>
        </mc:Choice>
        <mc:Fallback xmlns="">
          <p:pic>
            <p:nvPicPr>
              <p:cNvPr id="8" name="Tinta 7">
                <a:extLst>
                  <a:ext uri="{FF2B5EF4-FFF2-40B4-BE49-F238E27FC236}">
                    <a16:creationId xmlns:a16="http://schemas.microsoft.com/office/drawing/2014/main" id="{DCC1388D-6D84-4B5F-9FF6-1E71625D32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3600" y="2506320"/>
                <a:ext cx="8406000" cy="373572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Áudio 8">
            <a:hlinkClick r:id="" action="ppaction://media"/>
            <a:extLst>
              <a:ext uri="{FF2B5EF4-FFF2-40B4-BE49-F238E27FC236}">
                <a16:creationId xmlns:a16="http://schemas.microsoft.com/office/drawing/2014/main" id="{382B4FEA-86C3-48ED-812D-7FD73F93EE4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3760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942"/>
    </mc:Choice>
    <mc:Fallback xmlns="">
      <p:transition spd="slow" advTm="5349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A297156-61BD-4CD2-9E21-0FE459ED3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965"/>
            <a:ext cx="8596668" cy="5847398"/>
          </a:xfrm>
        </p:spPr>
        <p:txBody>
          <a:bodyPr/>
          <a:lstStyle/>
          <a:p>
            <a:r>
              <a:rPr lang="pt-BR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 → q, r → s, p v s |-  q v r</a:t>
            </a: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pt-BR" dirty="0"/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DBCE6CBC-D815-446F-A70D-10CFA5B26740}"/>
              </a:ext>
            </a:extLst>
          </p:cNvPr>
          <p:cNvGraphicFramePr>
            <a:graphicFrameLocks noGrp="1"/>
          </p:cNvGraphicFramePr>
          <p:nvPr/>
        </p:nvGraphicFramePr>
        <p:xfrm>
          <a:off x="678874" y="816638"/>
          <a:ext cx="9116292" cy="5653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8280">
                  <a:extLst>
                    <a:ext uri="{9D8B030D-6E8A-4147-A177-3AD203B41FA5}">
                      <a16:colId xmlns:a16="http://schemas.microsoft.com/office/drawing/2014/main" val="36251292"/>
                    </a:ext>
                  </a:extLst>
                </a:gridCol>
                <a:gridCol w="1139716">
                  <a:extLst>
                    <a:ext uri="{9D8B030D-6E8A-4147-A177-3AD203B41FA5}">
                      <a16:colId xmlns:a16="http://schemas.microsoft.com/office/drawing/2014/main" val="601589683"/>
                    </a:ext>
                  </a:extLst>
                </a:gridCol>
                <a:gridCol w="1139716">
                  <a:extLst>
                    <a:ext uri="{9D8B030D-6E8A-4147-A177-3AD203B41FA5}">
                      <a16:colId xmlns:a16="http://schemas.microsoft.com/office/drawing/2014/main" val="2633998523"/>
                    </a:ext>
                  </a:extLst>
                </a:gridCol>
                <a:gridCol w="1139716">
                  <a:extLst>
                    <a:ext uri="{9D8B030D-6E8A-4147-A177-3AD203B41FA5}">
                      <a16:colId xmlns:a16="http://schemas.microsoft.com/office/drawing/2014/main" val="4125906706"/>
                    </a:ext>
                  </a:extLst>
                </a:gridCol>
                <a:gridCol w="1139716">
                  <a:extLst>
                    <a:ext uri="{9D8B030D-6E8A-4147-A177-3AD203B41FA5}">
                      <a16:colId xmlns:a16="http://schemas.microsoft.com/office/drawing/2014/main" val="215932581"/>
                    </a:ext>
                  </a:extLst>
                </a:gridCol>
                <a:gridCol w="1139716">
                  <a:extLst>
                    <a:ext uri="{9D8B030D-6E8A-4147-A177-3AD203B41FA5}">
                      <a16:colId xmlns:a16="http://schemas.microsoft.com/office/drawing/2014/main" val="3392802145"/>
                    </a:ext>
                  </a:extLst>
                </a:gridCol>
                <a:gridCol w="1139716">
                  <a:extLst>
                    <a:ext uri="{9D8B030D-6E8A-4147-A177-3AD203B41FA5}">
                      <a16:colId xmlns:a16="http://schemas.microsoft.com/office/drawing/2014/main" val="3330359899"/>
                    </a:ext>
                  </a:extLst>
                </a:gridCol>
                <a:gridCol w="1139716">
                  <a:extLst>
                    <a:ext uri="{9D8B030D-6E8A-4147-A177-3AD203B41FA5}">
                      <a16:colId xmlns:a16="http://schemas.microsoft.com/office/drawing/2014/main" val="383756158"/>
                    </a:ext>
                  </a:extLst>
                </a:gridCol>
              </a:tblGrid>
              <a:tr h="501642">
                <a:tc gridSpan="4">
                  <a:txBody>
                    <a:bodyPr/>
                    <a:lstStyle/>
                    <a:p>
                      <a:r>
                        <a:rPr lang="pt-BR" sz="1200" dirty="0"/>
                        <a:t>LETRAS SENTENCIAIS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pt-BR" sz="1200" dirty="0"/>
                        <a:t>PREMISSAS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CONCLUSÃO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957670"/>
                  </a:ext>
                </a:extLst>
              </a:tr>
              <a:tr h="501642">
                <a:tc>
                  <a:txBody>
                    <a:bodyPr/>
                    <a:lstStyle/>
                    <a:p>
                      <a:r>
                        <a:rPr lang="pt-BR" sz="1200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 → Q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 → S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 v S </a:t>
                      </a:r>
                      <a:endParaRPr lang="pt-BR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2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 v R</a:t>
                      </a:r>
                      <a:endParaRPr lang="pt-BR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endParaRPr lang="pt-BR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4140654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389410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4651450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9292963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1714161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651340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1853761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211002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3076765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1201253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081153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6001650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2118314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9358862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598094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163776"/>
                  </a:ext>
                </a:extLst>
              </a:tr>
              <a:tr h="290634"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200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0017666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5" name="Tinta 4">
                <a:extLst>
                  <a:ext uri="{FF2B5EF4-FFF2-40B4-BE49-F238E27FC236}">
                    <a16:creationId xmlns:a16="http://schemas.microsoft.com/office/drawing/2014/main" id="{5ED702F6-A488-4A30-B745-14AAC651FFE5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294880" y="1940040"/>
              <a:ext cx="3918240" cy="4179960"/>
            </p14:xfrm>
          </p:contentPart>
        </mc:Choice>
        <mc:Fallback xmlns="">
          <p:pic>
            <p:nvPicPr>
              <p:cNvPr id="5" name="Tinta 4">
                <a:extLst>
                  <a:ext uri="{FF2B5EF4-FFF2-40B4-BE49-F238E27FC236}">
                    <a16:creationId xmlns:a16="http://schemas.microsoft.com/office/drawing/2014/main" id="{5ED702F6-A488-4A30-B745-14AAC651FF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85520" y="1930680"/>
                <a:ext cx="3936960" cy="419868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DE0E9631-E2F4-40D8-BF11-3B81587A35A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8326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0262"/>
    </mc:Choice>
    <mc:Fallback xmlns="">
      <p:transition spd="slow" advTm="380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7274" x="74613" y="925513"/>
          <p14:tracePt t="57281" x="150813" y="925513"/>
          <p14:tracePt t="57295" x="376238" y="938213"/>
          <p14:tracePt t="57300" x="476250" y="963613"/>
          <p14:tracePt t="57307" x="600075" y="989013"/>
          <p14:tracePt t="57314" x="650875" y="1001713"/>
          <p14:tracePt t="57322" x="712788" y="1014413"/>
          <p14:tracePt t="57327" x="738188" y="1025525"/>
          <p14:tracePt t="57336" x="763588" y="1038225"/>
          <p14:tracePt t="57341" x="776288" y="1038225"/>
          <p14:tracePt t="57349" x="788988" y="1038225"/>
          <p14:tracePt t="57366" x="814388" y="1050925"/>
          <p14:tracePt t="57381" x="825500" y="1050925"/>
          <p14:tracePt t="57388" x="838200" y="1050925"/>
          <p14:tracePt t="57398" x="850900" y="1050925"/>
          <p14:tracePt t="57415" x="863600" y="1050925"/>
          <p14:tracePt t="57422" x="876300" y="1050925"/>
          <p14:tracePt t="57431" x="889000" y="1050925"/>
          <p14:tracePt t="57436" x="901700" y="1050925"/>
          <p14:tracePt t="57449" x="914400" y="1050925"/>
          <p14:tracePt t="57457" x="925513" y="1050925"/>
          <p14:tracePt t="57465" x="938213" y="1050925"/>
          <p14:tracePt t="57470" x="950913" y="1050925"/>
          <p14:tracePt t="57482" x="976313" y="1050925"/>
          <p14:tracePt t="57490" x="989013" y="1050925"/>
          <p14:tracePt t="57504" x="1001713" y="1050925"/>
          <p14:tracePt t="57515" x="1027113" y="1050925"/>
          <p14:tracePt t="57531" x="1050925" y="1050925"/>
          <p14:tracePt t="57537" x="1063625" y="1050925"/>
          <p14:tracePt t="57547" x="1076325" y="1050925"/>
          <p14:tracePt t="57551" x="1089025" y="1050925"/>
          <p14:tracePt t="57565" x="1114425" y="1050925"/>
          <p14:tracePt t="57571" x="1127125" y="1050925"/>
          <p14:tracePt t="57585" x="1139825" y="1050925"/>
          <p14:tracePt t="57600" x="1150938" y="1050925"/>
          <p14:tracePt t="57615" x="1163638" y="1050925"/>
          <p14:tracePt t="57619" x="1176338" y="1050925"/>
          <p14:tracePt t="57640" x="1189038" y="1050925"/>
          <p14:tracePt t="57680" x="1201738" y="1050925"/>
          <p14:tracePt t="57919" x="1201738" y="1063625"/>
          <p14:tracePt t="57947" x="1201738" y="1076325"/>
          <p14:tracePt t="57967" x="1201738" y="1089025"/>
          <p14:tracePt t="57988" x="1201738" y="1101725"/>
          <p14:tracePt t="58001" x="1201738" y="1114425"/>
          <p14:tracePt t="58010" x="1214438" y="1114425"/>
          <p14:tracePt t="58021" x="1214438" y="1125538"/>
          <p14:tracePt t="58034" x="1227138" y="1138238"/>
          <p14:tracePt t="58050" x="1227138" y="1150938"/>
          <p14:tracePt t="58068" x="1227138" y="1163638"/>
          <p14:tracePt t="58083" x="1227138" y="1189038"/>
          <p14:tracePt t="58103" x="1227138" y="1201738"/>
          <p14:tracePt t="58124" x="1227138" y="1214438"/>
          <p14:tracePt t="58143" x="1227138" y="1238250"/>
          <p14:tracePt t="58164" x="1227138" y="1250950"/>
          <p14:tracePt t="58178" x="1227138" y="1263650"/>
          <p14:tracePt t="58192" x="1227138" y="1276350"/>
          <p14:tracePt t="58212" x="1227138" y="1289050"/>
          <p14:tracePt t="58226" x="1227138" y="1301750"/>
          <p14:tracePt t="58239" x="1227138" y="1314450"/>
          <p14:tracePt t="58249" x="1227138" y="1327150"/>
          <p14:tracePt t="58267" x="1227138" y="1339850"/>
          <p14:tracePt t="58283" x="1227138" y="1350963"/>
          <p14:tracePt t="58300" x="1227138" y="1376363"/>
          <p14:tracePt t="58308" x="1227138" y="1389063"/>
          <p14:tracePt t="58320" x="1227138" y="1401763"/>
          <p14:tracePt t="58335" x="1227138" y="1414463"/>
          <p14:tracePt t="58350" x="1227138" y="1439863"/>
          <p14:tracePt t="58354" x="1227138" y="1463675"/>
          <p14:tracePt t="58368" x="1227138" y="1489075"/>
          <p14:tracePt t="58383" x="1227138" y="1527175"/>
          <p14:tracePt t="58389" x="1227138" y="1539875"/>
          <p14:tracePt t="58399" x="1227138" y="1563688"/>
          <p14:tracePt t="58402" x="1227138" y="1576388"/>
          <p14:tracePt t="58417" x="1214438" y="1614488"/>
          <p14:tracePt t="58423" x="1214438" y="1627188"/>
          <p14:tracePt t="58433" x="1214438" y="1652588"/>
          <p14:tracePt t="58437" x="1201738" y="1663700"/>
          <p14:tracePt t="58450" x="1201738" y="1727200"/>
          <p14:tracePt t="58457" x="1189038" y="1752600"/>
          <p14:tracePt t="58467" x="1189038" y="1789113"/>
          <p14:tracePt t="58471" x="1176338" y="1827213"/>
          <p14:tracePt t="58484" x="1163638" y="1914525"/>
          <p14:tracePt t="58492" x="1150938" y="1939925"/>
          <p14:tracePt t="58501" x="1139825" y="1989138"/>
          <p14:tracePt t="58504" x="1139825" y="2014538"/>
          <p14:tracePt t="58518" x="1127125" y="2052638"/>
          <p14:tracePt t="58533" x="1127125" y="2089150"/>
          <p14:tracePt t="58551" x="1127125" y="2101850"/>
          <p14:tracePt t="58553" x="1114425" y="2127250"/>
          <p14:tracePt t="58566" x="1114425" y="2152650"/>
          <p14:tracePt t="58583" x="1101725" y="2165350"/>
          <p14:tracePt t="58586" x="1101725" y="2178050"/>
          <p14:tracePt t="58601" x="1101725" y="2201863"/>
          <p14:tracePt t="58616" x="1101725" y="2214563"/>
          <p14:tracePt t="58621" x="1101725" y="2227263"/>
          <p14:tracePt t="58634" x="1101725" y="2239963"/>
          <p14:tracePt t="58649" x="1101725" y="2265363"/>
          <p14:tracePt t="58668" x="1089025" y="2290763"/>
          <p14:tracePt t="58683" x="1089025" y="2303463"/>
          <p14:tracePt t="58688" x="1089025" y="2314575"/>
          <p14:tracePt t="58702" x="1089025" y="2327275"/>
          <p14:tracePt t="58722" x="1089025" y="2339975"/>
          <p14:tracePt t="58736" x="1089025" y="2352675"/>
          <p14:tracePt t="58750" x="1089025" y="2365375"/>
          <p14:tracePt t="58757" x="1089025" y="2378075"/>
          <p14:tracePt t="58767" x="1089025" y="2390775"/>
          <p14:tracePt t="58770" x="1089025" y="2403475"/>
          <p14:tracePt t="58784" x="1089025" y="2414588"/>
          <p14:tracePt t="58791" x="1089025" y="2427288"/>
          <p14:tracePt t="58804" x="1089025" y="2439988"/>
          <p14:tracePt t="58817" x="1089025" y="2452688"/>
          <p14:tracePt t="58825" x="1089025" y="2465388"/>
          <p14:tracePt t="58834" x="1089025" y="2478088"/>
          <p14:tracePt t="58849" x="1089025" y="2490788"/>
          <p14:tracePt t="58852" x="1089025" y="2503488"/>
          <p14:tracePt t="58867" x="1089025" y="2527300"/>
          <p14:tracePt t="58872" x="1089025" y="2540000"/>
          <p14:tracePt t="58884" x="1089025" y="2565400"/>
          <p14:tracePt t="58900" x="1089025" y="2603500"/>
          <p14:tracePt t="58907" x="1101725" y="2627313"/>
          <p14:tracePt t="58917" x="1101725" y="2640013"/>
          <p14:tracePt t="58920" x="1101725" y="2652713"/>
          <p14:tracePt t="58933" x="1114425" y="2728913"/>
          <p14:tracePt t="58941" x="1127125" y="2740025"/>
          <p14:tracePt t="58950" x="1127125" y="2765425"/>
          <p14:tracePt t="58954" x="1127125" y="2790825"/>
          <p14:tracePt t="58968" x="1127125" y="2840038"/>
          <p14:tracePt t="58975" x="1139825" y="2865438"/>
          <p14:tracePt t="58984" x="1150938" y="2903538"/>
          <p14:tracePt t="58987" x="1163638" y="2928938"/>
          <p14:tracePt t="59001" x="1176338" y="3028950"/>
          <p14:tracePt t="59017" x="1176338" y="3116263"/>
          <p14:tracePt t="59022" x="1189038" y="3203575"/>
          <p14:tracePt t="59032" x="1201738" y="3290888"/>
          <p14:tracePt t="59036" x="1201738" y="3328988"/>
          <p14:tracePt t="59050" x="1214438" y="3416300"/>
          <p14:tracePt t="59057" x="1227138" y="3441700"/>
          <p14:tracePt t="59067" x="1227138" y="3479800"/>
          <p14:tracePt t="59070" x="1227138" y="3490913"/>
          <p14:tracePt t="59084" x="1239838" y="3579813"/>
          <p14:tracePt t="59091" x="1239838" y="3603625"/>
          <p14:tracePt t="59100" x="1239838" y="3667125"/>
          <p14:tracePt t="59105" x="1252538" y="3716338"/>
          <p14:tracePt t="59117" x="1252538" y="3854450"/>
          <p14:tracePt t="59138" x="1252538" y="4079875"/>
          <p14:tracePt t="59152" x="1252538" y="4167188"/>
          <p14:tracePt t="59167" x="1252538" y="4217988"/>
          <p14:tracePt t="59171" x="1252538" y="4230688"/>
          <p14:tracePt t="59184" x="1252538" y="4254500"/>
          <p14:tracePt t="59504" x="1252538" y="4354513"/>
          <p14:tracePt t="59518" x="1239838" y="4554538"/>
          <p14:tracePt t="59531" x="1227138" y="4643438"/>
          <p14:tracePt t="59533" x="1214438" y="4692650"/>
          <p14:tracePt t="59544" x="1201738" y="4768850"/>
          <p14:tracePt t="59547" x="1201738" y="4818063"/>
          <p14:tracePt t="59560" x="1189038" y="4905375"/>
          <p14:tracePt t="59567" x="1189038" y="4943475"/>
          <p14:tracePt t="59577" x="1189038" y="4968875"/>
          <p14:tracePt t="59582" x="1189038" y="5005388"/>
          <p14:tracePt t="59597" x="1189038" y="5081588"/>
          <p14:tracePt t="59610" x="1189038" y="5168900"/>
          <p14:tracePt t="59619" x="1189038" y="5205413"/>
          <p14:tracePt t="59623" x="1189038" y="5243513"/>
          <p14:tracePt t="59632" x="1189038" y="5305425"/>
          <p14:tracePt t="59637" x="1189038" y="5356225"/>
          <p14:tracePt t="59648" x="1189038" y="5418138"/>
          <p14:tracePt t="59651" x="1189038" y="5456238"/>
          <p14:tracePt t="59666" x="1189038" y="5530850"/>
          <p14:tracePt t="59674" x="1189038" y="5568950"/>
          <p14:tracePt t="59682" x="1189038" y="5594350"/>
          <p14:tracePt t="59687" x="1189038" y="5619750"/>
          <p14:tracePt t="59698" x="1189038" y="5643563"/>
          <p14:tracePt t="59701" x="1189038" y="5668963"/>
          <p14:tracePt t="59716" x="1176338" y="5707063"/>
          <p14:tracePt t="59722" x="1176338" y="5719763"/>
          <p14:tracePt t="59731" x="1176338" y="5732463"/>
          <p14:tracePt t="59736" x="1176338" y="5743575"/>
          <p14:tracePt t="59748" x="1176338" y="5756275"/>
          <p14:tracePt t="59751" x="1176338" y="5768975"/>
          <p14:tracePt t="59765" x="1176338" y="5794375"/>
          <p14:tracePt t="59772" x="1176338" y="5807075"/>
          <p14:tracePt t="59781" x="1176338" y="5832475"/>
          <p14:tracePt t="59786" x="1176338" y="5843588"/>
          <p14:tracePt t="59799" x="1176338" y="5881688"/>
          <p14:tracePt t="59807" x="1176338" y="5919788"/>
          <p14:tracePt t="59815" x="1176338" y="5932488"/>
          <p14:tracePt t="59821" x="1176338" y="5956300"/>
          <p14:tracePt t="59831" x="1176338" y="5969000"/>
          <p14:tracePt t="59835" x="1176338" y="5994400"/>
          <p14:tracePt t="59849" x="1176338" y="6032500"/>
          <p14:tracePt t="59856" x="1176338" y="6045200"/>
          <p14:tracePt t="59865" x="1176338" y="6069013"/>
          <p14:tracePt t="59871" x="1176338" y="6094413"/>
          <p14:tracePt t="59883" x="1176338" y="6107113"/>
          <p14:tracePt t="59885" x="1176338" y="6132513"/>
          <p14:tracePt t="59899" x="1189038" y="6194425"/>
          <p14:tracePt t="59906" x="1201738" y="6232525"/>
          <p14:tracePt t="59915" x="1201738" y="6269038"/>
          <p14:tracePt t="59919" x="1214438" y="6294438"/>
          <p14:tracePt t="59931" x="1214438" y="6319838"/>
          <p14:tracePt t="59934" x="1214438" y="6357938"/>
          <p14:tracePt t="59948" x="1239838" y="6407150"/>
          <p14:tracePt t="59963" x="1239838" y="6457950"/>
          <p14:tracePt t="59976" x="1239838" y="6483350"/>
          <p14:tracePt t="59986" x="1252538" y="6494463"/>
          <p14:tracePt t="59990" x="1252538" y="6507163"/>
          <p14:tracePt t="59999" x="1252538" y="6519863"/>
          <p14:tracePt t="60004" x="1252538" y="6532563"/>
          <p14:tracePt t="60015" x="1263650" y="6545263"/>
          <p14:tracePt t="60032" x="1276350" y="6570663"/>
          <p14:tracePt t="60040" x="1276350" y="6583363"/>
          <p14:tracePt t="60048" x="1289050" y="6583363"/>
          <p14:tracePt t="60054" x="1301750" y="6594475"/>
          <p14:tracePt t="60068" x="1314450" y="6594475"/>
          <p14:tracePt t="60082" x="1314450" y="6607175"/>
          <p14:tracePt t="60089" x="1327150" y="6607175"/>
          <p14:tracePt t="60098" x="1339850" y="6607175"/>
          <p14:tracePt t="60103" x="1352550" y="6607175"/>
          <p14:tracePt t="60118" x="1363663" y="6607175"/>
          <p14:tracePt t="60132" x="1389063" y="6607175"/>
          <p14:tracePt t="60139" x="1401763" y="6607175"/>
          <p14:tracePt t="60153" x="1427163" y="6607175"/>
          <p14:tracePt t="60165" x="1452563" y="6594475"/>
          <p14:tracePt t="60168" x="1465263" y="6570663"/>
          <p14:tracePt t="60182" x="1527175" y="6557963"/>
          <p14:tracePt t="60188" x="1539875" y="6545263"/>
          <p14:tracePt t="60198" x="1565275" y="6532563"/>
          <p14:tracePt t="60203" x="1589088" y="6519863"/>
          <p14:tracePt t="60216" x="1639888" y="6494463"/>
          <p14:tracePt t="60223" x="1652588" y="6483350"/>
          <p14:tracePt t="60230" x="1689100" y="6483350"/>
          <p14:tracePt t="60237" x="1701800" y="6470650"/>
          <p14:tracePt t="60248" x="1727200" y="6445250"/>
          <p14:tracePt t="60252" x="1752600" y="6445250"/>
          <p14:tracePt t="60266" x="1801813" y="6419850"/>
          <p14:tracePt t="60272" x="1814513" y="6407150"/>
          <p14:tracePt t="60282" x="1852613" y="6394450"/>
          <p14:tracePt t="60286" x="1865313" y="6381750"/>
          <p14:tracePt t="60299" x="1903413" y="6357938"/>
          <p14:tracePt t="60307" x="1927225" y="6357938"/>
          <p14:tracePt t="60315" x="1939925" y="6332538"/>
          <p14:tracePt t="60320" x="1978025" y="6319838"/>
          <p14:tracePt t="60332" x="1990725" y="6307138"/>
          <p14:tracePt t="60335" x="2014538" y="6281738"/>
          <p14:tracePt t="60349" x="2078038" y="6245225"/>
          <p14:tracePt t="60358" x="2103438" y="6219825"/>
          <p14:tracePt t="60365" x="2127250" y="6207125"/>
          <p14:tracePt t="60371" x="2165350" y="6181725"/>
          <p14:tracePt t="60382" x="2203450" y="6169025"/>
          <p14:tracePt t="60385" x="2228850" y="6145213"/>
          <p14:tracePt t="60399" x="2290763" y="6094413"/>
          <p14:tracePt t="60406" x="2316163" y="6069013"/>
          <p14:tracePt t="60415" x="2339975" y="6045200"/>
          <p14:tracePt t="60420" x="2365375" y="6019800"/>
          <p14:tracePt t="60433" x="2428875" y="5932488"/>
          <p14:tracePt t="60448" x="2490788" y="5819775"/>
          <p14:tracePt t="60455" x="2541588" y="5743575"/>
          <p14:tracePt t="60464" x="2578100" y="5668963"/>
          <p14:tracePt t="60469" x="2603500" y="5619750"/>
          <p14:tracePt t="60482" x="2616200" y="5543550"/>
          <p14:tracePt t="60490" x="2628900" y="5518150"/>
          <p14:tracePt t="60498" x="2628900" y="5507038"/>
          <p14:tracePt t="60504" x="2628900" y="5494338"/>
          <p14:tracePt t="60515" x="2628900" y="5456238"/>
          <p14:tracePt t="60518" x="2641600" y="5443538"/>
          <p14:tracePt t="60531" x="2641600" y="5381625"/>
          <p14:tracePt t="60538" x="2641600" y="5343525"/>
          <p14:tracePt t="60547" x="2641600" y="5281613"/>
          <p14:tracePt t="60553" x="2641600" y="5181600"/>
          <p14:tracePt t="60566" x="2628900" y="4905375"/>
          <p14:tracePt t="60574" x="2616200" y="4779963"/>
          <p14:tracePt t="60582" x="2603500" y="4692650"/>
          <p14:tracePt t="60587" x="2603500" y="4618038"/>
          <p14:tracePt t="60598" x="2603500" y="4579938"/>
          <p14:tracePt t="60602" x="2590800" y="4543425"/>
          <p14:tracePt t="60615" x="2578100" y="4479925"/>
          <p14:tracePt t="60623" x="2578100" y="4454525"/>
          <p14:tracePt t="60632" x="2578100" y="4443413"/>
          <p14:tracePt t="60637" x="2578100" y="4418013"/>
          <p14:tracePt t="60647" x="2578100" y="4405313"/>
          <p14:tracePt t="60651" x="2565400" y="4379913"/>
          <p14:tracePt t="60665" x="2554288" y="4341813"/>
          <p14:tracePt t="60673" x="2554288" y="4330700"/>
          <p14:tracePt t="60680" x="2554288" y="4305300"/>
          <p14:tracePt t="60686" x="2541588" y="4279900"/>
          <p14:tracePt t="60698" x="2541588" y="4241800"/>
          <p14:tracePt t="60701" x="2541588" y="4205288"/>
          <p14:tracePt t="60715" x="2528888" y="4141788"/>
          <p14:tracePt t="60722" x="2528888" y="4105275"/>
          <p14:tracePt t="60731" x="2516188" y="4079875"/>
          <p14:tracePt t="60736" x="2503488" y="4041775"/>
          <p14:tracePt t="60750" x="2503488" y="4005263"/>
          <p14:tracePt t="60757" x="2503488" y="3967163"/>
          <p14:tracePt t="60764" x="2490788" y="3929063"/>
          <p14:tracePt t="60770" x="2478088" y="3905250"/>
          <p14:tracePt t="60783" x="2465388" y="3867150"/>
          <p14:tracePt t="60785" x="2465388" y="3829050"/>
          <p14:tracePt t="60798" x="2452688" y="3754438"/>
          <p14:tracePt t="60804" x="2452688" y="3716338"/>
          <p14:tracePt t="60814" x="2441575" y="3679825"/>
          <p14:tracePt t="60818" x="2428875" y="3629025"/>
          <p14:tracePt t="60832" x="2416175" y="3541713"/>
          <p14:tracePt t="60838" x="2416175" y="3503613"/>
          <p14:tracePt t="60848" x="2390775" y="3441700"/>
          <p14:tracePt t="60852" x="2390775" y="3403600"/>
          <p14:tracePt t="60866" x="2365375" y="3354388"/>
          <p14:tracePt t="60872" x="2365375" y="3316288"/>
          <p14:tracePt t="60881" x="2352675" y="3303588"/>
          <p14:tracePt t="60885" x="2339975" y="3278188"/>
          <p14:tracePt t="60899" x="2328863" y="3216275"/>
          <p14:tracePt t="60907" x="2328863" y="3190875"/>
          <p14:tracePt t="60914" x="2303463" y="3141663"/>
          <p14:tracePt t="60920" x="2303463" y="3090863"/>
          <p14:tracePt t="60931" x="2290763" y="3028950"/>
          <p14:tracePt t="60934" x="2278063" y="2965450"/>
          <p14:tracePt t="60948" x="2265363" y="2852738"/>
          <p14:tracePt t="60954" x="2239963" y="2778125"/>
          <p14:tracePt t="60965" x="2239963" y="2728913"/>
          <p14:tracePt t="60967" x="2239963" y="2690813"/>
          <p14:tracePt t="60981" x="2228850" y="2616200"/>
          <p14:tracePt t="60988" x="2216150" y="2590800"/>
          <p14:tracePt t="60998" x="2203450" y="2552700"/>
          <p14:tracePt t="61001" x="2203450" y="2540000"/>
          <p14:tracePt t="61015" x="2190750" y="2490788"/>
          <p14:tracePt t="61023" x="2165350" y="2452688"/>
          <p14:tracePt t="61031" x="2165350" y="2439988"/>
          <p14:tracePt t="61036" x="2152650" y="2403475"/>
          <p14:tracePt t="61050" x="2127250" y="2352675"/>
          <p14:tracePt t="61056" x="2116138" y="2327275"/>
          <p14:tracePt t="61064" x="2103438" y="2303463"/>
          <p14:tracePt t="61069" x="2103438" y="2290763"/>
          <p14:tracePt t="61083" x="2090738" y="2239963"/>
          <p14:tracePt t="61091" x="2078038" y="2227263"/>
          <p14:tracePt t="61098" x="2078038" y="2214563"/>
          <p14:tracePt t="61104" x="2065338" y="2190750"/>
          <p14:tracePt t="61115" x="2065338" y="2165350"/>
          <p14:tracePt t="61118" x="2039938" y="2139950"/>
          <p14:tracePt t="61131" x="2027238" y="2089150"/>
          <p14:tracePt t="61138" x="2014538" y="2052638"/>
          <p14:tracePt t="61147" x="1990725" y="2001838"/>
          <p14:tracePt t="61151" x="1990725" y="1978025"/>
          <p14:tracePt t="61165" x="1965325" y="1901825"/>
          <p14:tracePt t="61172" x="1939925" y="1865313"/>
          <p14:tracePt t="61182" x="1939925" y="1827213"/>
          <p14:tracePt t="61185" x="1927225" y="1789113"/>
          <p14:tracePt t="61199" x="1914525" y="1765300"/>
          <p14:tracePt t="61206" x="1903413" y="1739900"/>
          <p14:tracePt t="61215" x="1890713" y="1727200"/>
          <p14:tracePt t="61219" x="1878013" y="1701800"/>
          <p14:tracePt t="61232" x="1852613" y="1639888"/>
          <p14:tracePt t="61240" x="1839913" y="1614488"/>
          <p14:tracePt t="61248" x="1839913" y="1589088"/>
          <p14:tracePt t="61253" x="1814513" y="1539875"/>
          <p14:tracePt t="61265" x="1790700" y="1489075"/>
          <p14:tracePt t="61267" x="1778000" y="1463675"/>
          <p14:tracePt t="61282" x="1765300" y="1401763"/>
          <p14:tracePt t="61287" x="1752600" y="1376363"/>
          <p14:tracePt t="61297" x="1752600" y="1363663"/>
          <p14:tracePt t="61300" x="1752600" y="1350963"/>
          <p14:tracePt t="61315" x="1752600" y="1327150"/>
          <p14:tracePt t="61332" x="1739900" y="1301750"/>
          <p14:tracePt t="61349" x="1727200" y="1276350"/>
          <p14:tracePt t="61355" x="1727200" y="1263650"/>
          <p14:tracePt t="61377" x="1727200" y="1250950"/>
          <p14:tracePt t="61384" x="1727200" y="1238250"/>
          <p14:tracePt t="61398" x="1714500" y="1238250"/>
          <p14:tracePt t="61417" x="1714500" y="1227138"/>
          <p14:tracePt t="61451" x="1701800" y="1227138"/>
          <p14:tracePt t="61485" x="1689100" y="1227138"/>
          <p14:tracePt t="61499" x="1677988" y="1227138"/>
          <p14:tracePt t="61532" x="1665288" y="1227138"/>
          <p14:tracePt t="61560" x="1652588" y="1227138"/>
          <p14:tracePt t="61574" x="1639888" y="1227138"/>
          <p14:tracePt t="61584" x="1627188" y="1214438"/>
          <p14:tracePt t="61600" x="1614488" y="1214438"/>
          <p14:tracePt t="61608" x="1601788" y="1214438"/>
          <p14:tracePt t="61618" x="1589088" y="1214438"/>
          <p14:tracePt t="61632" x="1577975" y="1201738"/>
          <p14:tracePt t="61648" x="1539875" y="1189038"/>
          <p14:tracePt t="61664" x="1527175" y="1176338"/>
          <p14:tracePt t="61669" x="1514475" y="1176338"/>
          <p14:tracePt t="61682" x="1501775" y="1176338"/>
          <p14:tracePt t="61689" x="1489075" y="1176338"/>
          <p14:tracePt t="61698" x="1476375" y="1163638"/>
          <p14:tracePt t="61715" x="1465263" y="1163638"/>
          <p14:tracePt t="61731" x="1439863" y="1163638"/>
          <p14:tracePt t="61737" x="1427163" y="1163638"/>
          <p14:tracePt t="61748" x="1427163" y="1150938"/>
          <p14:tracePt t="61750" x="1414463" y="1150938"/>
          <p14:tracePt t="61758" x="1401763" y="1150938"/>
          <p14:tracePt t="61771" x="1389063" y="1150938"/>
          <p14:tracePt t="61781" x="1389063" y="1138238"/>
          <p14:tracePt t="61798" x="1376363" y="1138238"/>
          <p14:tracePt t="61853" x="1376363" y="1125538"/>
          <p14:tracePt t="61969" x="1389063" y="1125538"/>
          <p14:tracePt t="61982" x="1401763" y="1125538"/>
          <p14:tracePt t="62016" x="1414463" y="1125538"/>
          <p14:tracePt t="62036" x="1414463" y="1138238"/>
          <p14:tracePt t="62047" x="1427163" y="1138238"/>
          <p14:tracePt t="62058" x="1439863" y="1138238"/>
          <p14:tracePt t="62071" x="1452563" y="1163638"/>
          <p14:tracePt t="62084" x="1465263" y="1163638"/>
          <p14:tracePt t="62099" x="1476375" y="1176338"/>
          <p14:tracePt t="62117" x="1501775" y="1201738"/>
          <p14:tracePt t="62134" x="1514475" y="1214438"/>
          <p14:tracePt t="62149" x="1539875" y="1214438"/>
          <p14:tracePt t="62152" x="1539875" y="1227138"/>
          <p14:tracePt t="62166" x="1565275" y="1227138"/>
          <p14:tracePt t="62182" x="1589088" y="1227138"/>
          <p14:tracePt t="62187" x="1614488" y="1238250"/>
          <p14:tracePt t="62200" x="1639888" y="1238250"/>
          <p14:tracePt t="62207" x="1677988" y="1250950"/>
          <p14:tracePt t="62217" x="1701800" y="1250950"/>
          <p14:tracePt t="62221" x="1727200" y="1263650"/>
          <p14:tracePt t="62234" x="1765300" y="1263650"/>
          <p14:tracePt t="62249" x="1801813" y="1263650"/>
          <p14:tracePt t="62254" x="1814513" y="1276350"/>
          <p14:tracePt t="62267" x="1852613" y="1276350"/>
          <p14:tracePt t="62283" x="1865313" y="1276350"/>
          <p14:tracePt t="62288" x="1878013" y="1276350"/>
          <p14:tracePt t="62299" x="1890713" y="1276350"/>
          <p14:tracePt t="62302" x="1903413" y="1276350"/>
          <p14:tracePt t="62317" x="1939925" y="1276350"/>
          <p14:tracePt t="62323" x="1965325" y="1276350"/>
          <p14:tracePt t="62333" x="1978025" y="1276350"/>
          <p14:tracePt t="62336" x="1990725" y="1276350"/>
          <p14:tracePt t="62350" x="2039938" y="1276350"/>
          <p14:tracePt t="62357" x="2052638" y="1276350"/>
          <p14:tracePt t="62367" x="2065338" y="1276350"/>
          <p14:tracePt t="62370" x="2078038" y="1276350"/>
          <p14:tracePt t="62384" x="2116138" y="1289050"/>
          <p14:tracePt t="62391" x="2127250" y="1289050"/>
          <p14:tracePt t="62404" x="2152650" y="1289050"/>
          <p14:tracePt t="62417" x="2165350" y="1289050"/>
          <p14:tracePt t="62433" x="2190750" y="1301750"/>
          <p14:tracePt t="62460" x="2190750" y="1327150"/>
          <p14:tracePt t="62473" x="2190750" y="1350963"/>
          <p14:tracePt t="62484" x="2190750" y="1376363"/>
          <p14:tracePt t="62487" x="2190750" y="1401763"/>
          <p14:tracePt t="62500" x="2190750" y="1463675"/>
          <p14:tracePt t="62507" x="2190750" y="1489075"/>
          <p14:tracePt t="62516" x="2178050" y="1514475"/>
          <p14:tracePt t="62519" x="2178050" y="1527175"/>
          <p14:tracePt t="62533" x="2178050" y="1576388"/>
          <p14:tracePt t="62541" x="2165350" y="1576388"/>
          <p14:tracePt t="62550" x="2165350" y="1589088"/>
          <p14:tracePt t="62554" x="2165350" y="1601788"/>
          <p14:tracePt t="62567" x="2152650" y="1627188"/>
          <p14:tracePt t="62583" x="2152650" y="1652588"/>
          <p14:tracePt t="62587" x="2139950" y="1663700"/>
          <p14:tracePt t="62601" x="2139950" y="1689100"/>
          <p14:tracePt t="62616" x="2139950" y="1701800"/>
          <p14:tracePt t="62622" x="2139950" y="1714500"/>
          <p14:tracePt t="62632" x="2139950" y="1727200"/>
          <p14:tracePt t="62650" x="2139950" y="1739900"/>
          <p14:tracePt t="62677" x="2139950" y="1752600"/>
          <p14:tracePt t="62685" x="2139950" y="1765300"/>
          <p14:tracePt t="62704" x="2152650" y="1765300"/>
          <p14:tracePt t="62724" x="2152650" y="1776413"/>
          <p14:tracePt t="62734" x="2165350" y="1776413"/>
          <p14:tracePt t="62759" x="2165350" y="1789113"/>
          <p14:tracePt t="62772" x="2178050" y="1789113"/>
          <p14:tracePt t="62799" x="2203450" y="1789113"/>
          <p14:tracePt t="62819" x="2216150" y="1789113"/>
          <p14:tracePt t="62829" x="2228850" y="1789113"/>
          <p14:tracePt t="62841" x="2278063" y="1801813"/>
          <p14:tracePt t="62853" x="2328863" y="1801813"/>
          <p14:tracePt t="62867" x="2416175" y="1839913"/>
          <p14:tracePt t="62875" x="2441575" y="1839913"/>
          <p14:tracePt t="62884" x="2478088" y="1852613"/>
          <p14:tracePt t="62888" x="2554288" y="1889125"/>
          <p14:tracePt t="62901" x="2590800" y="1901825"/>
          <p14:tracePt t="62902" x="2667000" y="1927225"/>
          <p14:tracePt t="62917" x="2767013" y="1965325"/>
          <p14:tracePt t="62923" x="2816225" y="1989138"/>
          <p14:tracePt t="62935" x="2890838" y="2027238"/>
          <p14:tracePt t="62949" x="2954338" y="2039938"/>
          <p14:tracePt t="62956" x="2967038" y="2052638"/>
          <p14:tracePt t="62967" x="2992438" y="2065338"/>
          <p14:tracePt t="62970" x="2992438" y="2078038"/>
          <p14:tracePt t="62983" x="3016250" y="2078038"/>
          <p14:tracePt t="62990" x="3016250" y="2101850"/>
          <p14:tracePt t="63000" x="3028950" y="2101850"/>
          <p14:tracePt t="63017" x="3054350" y="2114550"/>
          <p14:tracePt t="63032" x="3067050" y="2127250"/>
          <p14:tracePt t="69620" x="3054350" y="2114550"/>
          <p14:tracePt t="69635" x="3028950" y="2078038"/>
          <p14:tracePt t="69647" x="2979738" y="2027238"/>
          <p14:tracePt t="69661" x="2941638" y="1978025"/>
          <p14:tracePt t="69667" x="2928938" y="1952625"/>
          <p14:tracePt t="69680" x="2879725" y="1889125"/>
          <p14:tracePt t="69691" x="2854325" y="1852613"/>
          <p14:tracePt t="69695" x="2816225" y="1814513"/>
          <p14:tracePt t="69711" x="2754313" y="1752600"/>
          <p14:tracePt t="69716" x="2728913" y="1727200"/>
          <p14:tracePt t="69727" x="2703513" y="1689100"/>
          <p14:tracePt t="69730" x="2667000" y="1663700"/>
          <p14:tracePt t="69744" x="2628900" y="1614488"/>
          <p14:tracePt t="69749" x="2590800" y="1589088"/>
          <p14:tracePt t="69758" x="2578100" y="1563688"/>
          <p14:tracePt t="69765" x="2554288" y="1539875"/>
          <p14:tracePt t="69773" x="2528888" y="1527175"/>
          <p14:tracePt t="69778" x="2503488" y="1501775"/>
          <p14:tracePt t="69788" x="2478088" y="1489075"/>
          <p14:tracePt t="69792" x="2465388" y="1476375"/>
          <p14:tracePt t="69807" x="2428875" y="1439863"/>
          <p14:tracePt t="69813" x="2403475" y="1427163"/>
          <p14:tracePt t="69822" x="2390775" y="1414463"/>
          <p14:tracePt t="69828" x="2378075" y="1414463"/>
          <p14:tracePt t="69838" x="2365375" y="1401763"/>
          <p14:tracePt t="69841" x="2339975" y="1389063"/>
          <p14:tracePt t="69855" x="2316163" y="1363663"/>
          <p14:tracePt t="69863" x="2303463" y="1363663"/>
          <p14:tracePt t="69871" x="2290763" y="1350963"/>
          <p14:tracePt t="69875" x="2265363" y="1339850"/>
          <p14:tracePt t="69889" x="2252663" y="1339850"/>
          <p14:tracePt t="69903" x="2228850" y="1327150"/>
          <p14:tracePt t="69916" x="2190750" y="1314450"/>
          <p14:tracePt t="69932" x="2152650" y="1289050"/>
          <p14:tracePt t="69937" x="2127250" y="1289050"/>
          <p14:tracePt t="69950" x="2090738" y="1289050"/>
          <p14:tracePt t="69966" x="2039938" y="1263650"/>
          <p14:tracePt t="69980" x="2003425" y="1250950"/>
          <p14:tracePt t="69990" x="1965325" y="1238250"/>
          <p14:tracePt t="69994" x="1927225" y="1227138"/>
          <p14:tracePt t="70007" x="1878013" y="1214438"/>
          <p14:tracePt t="70008" x="1852613" y="1189038"/>
          <p14:tracePt t="70015" x="1801813" y="1176338"/>
          <p14:tracePt t="70025" x="1739900" y="1150938"/>
          <p14:tracePt t="70029" x="1701800" y="1125538"/>
          <p14:tracePt t="70044" x="1589088" y="1089025"/>
          <p14:tracePt t="70050" x="1552575" y="1076325"/>
          <p14:tracePt t="70060" x="1501775" y="1050925"/>
          <p14:tracePt t="70063" x="1465263" y="1038225"/>
          <p14:tracePt t="70076" x="1439863" y="1038225"/>
          <p14:tracePt t="70080" x="1401763" y="1025525"/>
          <p14:tracePt t="70095" x="1352550" y="1014413"/>
          <p14:tracePt t="70100" x="1327150" y="1001713"/>
          <p14:tracePt t="70109" x="1289050" y="1001713"/>
          <p14:tracePt t="70113" x="1263650" y="989013"/>
          <p14:tracePt t="70124" x="1239838" y="976313"/>
          <p14:tracePt t="70127" x="1214438" y="976313"/>
          <p14:tracePt t="70140" x="1201738" y="963613"/>
          <p14:tracePt t="70142" x="1163638" y="963613"/>
          <p14:tracePt t="70153" x="1150938" y="950913"/>
          <p14:tracePt t="70156" x="1127125" y="938213"/>
          <p14:tracePt t="70169" x="1076325" y="925513"/>
          <p14:tracePt t="70184" x="1027113" y="912813"/>
          <p14:tracePt t="70199" x="976313" y="901700"/>
          <p14:tracePt t="70206" x="950913" y="901700"/>
          <p14:tracePt t="70216" x="938213" y="901700"/>
          <p14:tracePt t="70219" x="925513" y="901700"/>
          <p14:tracePt t="70234" x="901700" y="889000"/>
          <p14:tracePt t="70249" x="876300" y="889000"/>
          <p14:tracePt t="70255" x="863600" y="889000"/>
          <p14:tracePt t="70265" x="850900" y="876300"/>
          <p14:tracePt t="70284" x="825500" y="876300"/>
          <p14:tracePt t="70297" x="814388" y="876300"/>
          <p14:tracePt t="70316" x="801688" y="876300"/>
          <p14:tracePt t="70333" x="788988" y="876300"/>
          <p14:tracePt t="70353" x="776288" y="876300"/>
          <p14:tracePt t="70800" x="776288" y="889000"/>
          <p14:tracePt t="70828" x="788988" y="889000"/>
          <p14:tracePt t="70890" x="788988" y="901700"/>
          <p14:tracePt t="70932" x="788988" y="912813"/>
          <p14:tracePt t="70946" x="788988" y="925513"/>
          <p14:tracePt t="70967" x="801688" y="925513"/>
          <p14:tracePt t="71003" x="801688" y="938213"/>
          <p14:tracePt t="71044" x="801688" y="950913"/>
          <p14:tracePt t="71059" x="814388" y="950913"/>
          <p14:tracePt t="71073" x="814388" y="963613"/>
          <p14:tracePt t="71094" x="814388" y="976313"/>
          <p14:tracePt t="71121" x="814388" y="989013"/>
          <p14:tracePt t="71143" x="825500" y="989013"/>
          <p14:tracePt t="71158" x="825500" y="1001713"/>
          <p14:tracePt t="71192" x="838200" y="1014413"/>
          <p14:tracePt t="71241" x="838200" y="1025525"/>
          <p14:tracePt t="71257" x="838200" y="1038225"/>
          <p14:tracePt t="71270" x="838200" y="1050925"/>
          <p14:tracePt t="71292" x="838200" y="1076325"/>
          <p14:tracePt t="71306" x="838200" y="1089025"/>
          <p14:tracePt t="71319" x="838200" y="1101725"/>
          <p14:tracePt t="71341" x="838200" y="1114425"/>
          <p14:tracePt t="71350" x="838200" y="1125538"/>
          <p14:tracePt t="71362" x="838200" y="1138238"/>
          <p14:tracePt t="71384" x="838200" y="1150938"/>
          <p14:tracePt t="71396" x="838200" y="1163638"/>
          <p14:tracePt t="71405" x="838200" y="1176338"/>
          <p14:tracePt t="71426" x="850900" y="1189038"/>
          <p14:tracePt t="71440" x="850900" y="1201738"/>
          <p14:tracePt t="71454" x="850900" y="1214438"/>
          <p14:tracePt t="71476" x="850900" y="1227138"/>
          <p14:tracePt t="71485" x="850900" y="1238250"/>
          <p14:tracePt t="71500" x="850900" y="1250950"/>
          <p14:tracePt t="71517" x="863600" y="1263650"/>
          <p14:tracePt t="71532" x="863600" y="1276350"/>
          <p14:tracePt t="71538" x="863600" y="1289050"/>
          <p14:tracePt t="71560" x="863600" y="1301750"/>
          <p14:tracePt t="71573" x="863600" y="1314450"/>
          <p14:tracePt t="71584" x="876300" y="1314450"/>
          <p14:tracePt t="71587" x="876300" y="1327150"/>
          <p14:tracePt t="71600" x="889000" y="1339850"/>
          <p14:tracePt t="71615" x="889000" y="1350963"/>
          <p14:tracePt t="71633" x="889000" y="1363663"/>
          <p14:tracePt t="71637" x="901700" y="1376363"/>
          <p14:tracePt t="71650" x="901700" y="1389063"/>
          <p14:tracePt t="71665" x="901700" y="1414463"/>
          <p14:tracePt t="71672" x="901700" y="1427163"/>
          <p14:tracePt t="71685" x="914400" y="1439863"/>
          <p14:tracePt t="71708" x="914400" y="1450975"/>
          <p14:tracePt t="71721" x="914400" y="1463675"/>
          <p14:tracePt t="71732" x="914400" y="1476375"/>
          <p14:tracePt t="71758" x="914400" y="1489075"/>
          <p14:tracePt t="71794" x="914400" y="1501775"/>
          <p14:tracePt t="71828" x="914400" y="1514475"/>
          <p14:tracePt t="71842" x="925513" y="1527175"/>
          <p14:tracePt t="71934" x="925513" y="1539875"/>
          <p14:tracePt t="72204" x="938213" y="1539875"/>
          <p14:tracePt t="72265" x="938213" y="1527175"/>
          <p14:tracePt t="72279" x="938213" y="1514475"/>
          <p14:tracePt t="72292" x="938213" y="1501775"/>
          <p14:tracePt t="72299" x="938213" y="1489075"/>
          <p14:tracePt t="72312" x="950913" y="1489075"/>
          <p14:tracePt t="72318" x="950913" y="1476375"/>
          <p14:tracePt t="72332" x="950913" y="1463675"/>
          <p14:tracePt t="72339" x="950913" y="1450975"/>
          <p14:tracePt t="72347" x="963613" y="1450975"/>
          <p14:tracePt t="72366" x="976313" y="1439863"/>
          <p14:tracePt t="72381" x="989013" y="1414463"/>
          <p14:tracePt t="72386" x="1001713" y="1414463"/>
          <p14:tracePt t="72399" x="1027113" y="1401763"/>
          <p14:tracePt t="72414" x="1027113" y="1389063"/>
          <p14:tracePt t="72420" x="1038225" y="1376363"/>
          <p14:tracePt t="72431" x="1050925" y="1376363"/>
          <p14:tracePt t="72448" x="1063625" y="1363663"/>
          <p14:tracePt t="72454" x="1076325" y="1350963"/>
          <p14:tracePt t="72463" x="1076325" y="1339850"/>
          <p14:tracePt t="72468" x="1089025" y="1339850"/>
          <p14:tracePt t="72481" x="1101725" y="1327150"/>
          <p14:tracePt t="72503" x="1114425" y="1314450"/>
          <p14:tracePt t="72529" x="1114425" y="1301750"/>
          <p14:tracePt t="72550" x="1114425" y="1289050"/>
          <p14:tracePt t="72578" x="1114425" y="1276350"/>
          <p14:tracePt t="72830" x="1114425" y="1289050"/>
          <p14:tracePt t="72857" x="1101725" y="1301750"/>
          <p14:tracePt t="72879" x="1089025" y="1314450"/>
          <p14:tracePt t="72904" x="1076325" y="1314450"/>
          <p14:tracePt t="72918" x="1076325" y="1327150"/>
          <p14:tracePt t="72931" x="1076325" y="1339850"/>
          <p14:tracePt t="72946" x="1076325" y="1350963"/>
          <p14:tracePt t="72966" x="1063625" y="1350963"/>
          <p14:tracePt t="72986" x="1063625" y="1363663"/>
          <p14:tracePt t="73020" x="1063625" y="1376363"/>
          <p14:tracePt t="73047" x="1063625" y="1389063"/>
          <p14:tracePt t="73055" x="1063625" y="1401763"/>
          <p14:tracePt t="73088" x="1063625" y="1414463"/>
          <p14:tracePt t="73122" x="1063625" y="1427163"/>
          <p14:tracePt t="73163" x="1063625" y="1439863"/>
          <p14:tracePt t="73177" x="1063625" y="1450975"/>
          <p14:tracePt t="73204" x="1063625" y="1463675"/>
          <p14:tracePt t="73237" x="1063625" y="1476375"/>
          <p14:tracePt t="73279" x="1063625" y="1489075"/>
          <p14:tracePt t="73299" x="1076325" y="1489075"/>
          <p14:tracePt t="73309" x="1076325" y="1501775"/>
          <p14:tracePt t="73326" x="1076325" y="1514475"/>
          <p14:tracePt t="73353" x="1076325" y="1527175"/>
          <p14:tracePt t="73387" x="1089025" y="1539875"/>
          <p14:tracePt t="73397" x="1101725" y="1539875"/>
          <p14:tracePt t="73429" x="1101725" y="1552575"/>
          <p14:tracePt t="73437" x="1114425" y="1552575"/>
          <p14:tracePt t="73448" x="1114425" y="1563688"/>
          <p14:tracePt t="73477" x="1127125" y="1576388"/>
          <p14:tracePt t="73510" x="1139825" y="1589088"/>
          <p14:tracePt t="73523" x="1150938" y="1589088"/>
          <p14:tracePt t="73565" x="1163638" y="1589088"/>
          <p14:tracePt t="73606" x="1176338" y="1589088"/>
          <p14:tracePt t="73626" x="1189038" y="1589088"/>
          <p14:tracePt t="73636" x="1189038" y="1576388"/>
          <p14:tracePt t="73639" x="1201738" y="1576388"/>
          <p14:tracePt t="73649" x="1214438" y="1576388"/>
          <p14:tracePt t="73661" x="1227138" y="1576388"/>
          <p14:tracePt t="73673" x="1239838" y="1563688"/>
          <p14:tracePt t="73683" x="1252538" y="1563688"/>
          <p14:tracePt t="73687" x="1276350" y="1552575"/>
          <p14:tracePt t="73700" x="1314450" y="1552575"/>
          <p14:tracePt t="73702" x="1327150" y="1552575"/>
          <p14:tracePt t="73716" x="1389063" y="1539875"/>
          <p14:tracePt t="73721" x="1414463" y="1539875"/>
          <p14:tracePt t="73732" x="1439863" y="1539875"/>
          <p14:tracePt t="73735" x="1465263" y="1527175"/>
          <p14:tracePt t="73749" x="1501775" y="1527175"/>
          <p14:tracePt t="73756" x="1514475" y="1527175"/>
          <p14:tracePt t="73766" x="1552575" y="1527175"/>
          <p14:tracePt t="73769" x="1589088" y="1527175"/>
          <p14:tracePt t="73783" x="1627188" y="1527175"/>
          <p14:tracePt t="73790" x="1665288" y="1527175"/>
          <p14:tracePt t="73800" x="1689100" y="1527175"/>
          <p14:tracePt t="73803" x="1701800" y="1527175"/>
          <p14:tracePt t="73817" x="1765300" y="1527175"/>
          <p14:tracePt t="73832" x="1801813" y="1527175"/>
          <p14:tracePt t="73837" x="1839913" y="1527175"/>
          <p14:tracePt t="73849" x="1878013" y="1527175"/>
          <p14:tracePt t="73865" x="1890713" y="1527175"/>
          <p14:tracePt t="73871" x="1903413" y="1527175"/>
          <p14:tracePt t="73884" x="1939925" y="1527175"/>
          <p14:tracePt t="73899" x="1952625" y="1527175"/>
          <p14:tracePt t="73905" x="1965325" y="1527175"/>
          <p14:tracePt t="73915" x="1978025" y="1527175"/>
          <p14:tracePt t="73918" x="1990725" y="1527175"/>
          <p14:tracePt t="73933" x="2014538" y="1527175"/>
          <p14:tracePt t="73940" x="2027238" y="1527175"/>
          <p14:tracePt t="73949" x="2052638" y="1527175"/>
          <p14:tracePt t="73969" x="2078038" y="1527175"/>
          <p14:tracePt t="73973" x="2090738" y="1539875"/>
          <p14:tracePt t="73983" x="2116138" y="1539875"/>
          <p14:tracePt t="73986" x="2127250" y="1552575"/>
          <p14:tracePt t="74000" x="2139950" y="1552575"/>
          <p14:tracePt t="74015" x="2152650" y="1552575"/>
          <p14:tracePt t="74020" x="2178050" y="1552575"/>
          <p14:tracePt t="74034" x="2190750" y="1563688"/>
          <p14:tracePt t="74049" x="2216150" y="1563688"/>
          <p14:tracePt t="74065" x="2228850" y="1576388"/>
          <p14:tracePt t="74068" x="2239963" y="1576388"/>
          <p14:tracePt t="74083" x="2252663" y="1589088"/>
          <p14:tracePt t="74088" x="2265363" y="1589088"/>
          <p14:tracePt t="74099" x="2278063" y="1589088"/>
          <p14:tracePt t="74102" x="2290763" y="1589088"/>
          <p14:tracePt t="74116" x="2303463" y="1601788"/>
          <p14:tracePt t="74122" x="2316163" y="1601788"/>
          <p14:tracePt t="74132" x="2328863" y="1601788"/>
          <p14:tracePt t="74149" x="2339975" y="1614488"/>
          <p14:tracePt t="74158" x="2352675" y="1627188"/>
          <p14:tracePt t="74171" x="2365375" y="1627188"/>
          <p14:tracePt t="74181" x="2365375" y="1639888"/>
          <p14:tracePt t="74185" x="2378075" y="1639888"/>
          <p14:tracePt t="74205" x="2390775" y="1639888"/>
          <p14:tracePt t="74215" x="2390775" y="1652588"/>
          <p14:tracePt t="74219" x="2403475" y="1652588"/>
          <p14:tracePt t="74239" x="2416175" y="1652588"/>
          <p14:tracePt t="74265" x="2428875" y="1652588"/>
          <p14:tracePt t="74286" x="2441575" y="1652588"/>
          <p14:tracePt t="74307" x="2452688" y="1652588"/>
          <p14:tracePt t="74315" x="2465388" y="1652588"/>
          <p14:tracePt t="74327" x="2478088" y="1652588"/>
          <p14:tracePt t="74341" x="2490788" y="1652588"/>
          <p14:tracePt t="74353" x="2503488" y="1652588"/>
          <p14:tracePt t="74367" x="2516188" y="1652588"/>
          <p14:tracePt t="74383" x="2541588" y="1652588"/>
          <p14:tracePt t="74388" x="2554288" y="1652588"/>
          <p14:tracePt t="74399" x="2565400" y="1652588"/>
          <p14:tracePt t="74402" x="2578100" y="1652588"/>
          <p14:tracePt t="74416" x="2603500" y="1652588"/>
          <p14:tracePt t="74422" x="2616200" y="1652588"/>
          <p14:tracePt t="74433" x="2641600" y="1652588"/>
          <p14:tracePt t="74436" x="2654300" y="1652588"/>
          <p14:tracePt t="74450" x="2690813" y="1652588"/>
          <p14:tracePt t="74465" x="2716213" y="1652588"/>
          <p14:tracePt t="74470" x="2741613" y="1652588"/>
          <p14:tracePt t="74484" x="2767013" y="1652588"/>
          <p14:tracePt t="74490" x="2778125" y="1639888"/>
          <p14:tracePt t="74498" x="2803525" y="1627188"/>
          <p14:tracePt t="74504" x="2828925" y="1627188"/>
          <p14:tracePt t="74517" x="2854325" y="1627188"/>
          <p14:tracePt t="74531" x="2890838" y="1627188"/>
          <p14:tracePt t="74538" x="2903538" y="1627188"/>
          <p14:tracePt t="74549" x="2916238" y="1614488"/>
          <p14:tracePt t="74552" x="2941638" y="1614488"/>
          <p14:tracePt t="74565" x="2967038" y="1614488"/>
          <p14:tracePt t="74571" x="2992438" y="1614488"/>
          <p14:tracePt t="74581" x="3003550" y="1614488"/>
          <p14:tracePt t="74585" x="3016250" y="1614488"/>
          <p14:tracePt t="74599" x="3067050" y="1614488"/>
          <p14:tracePt t="74615" x="3079750" y="1614488"/>
          <p14:tracePt t="74619" x="3103563" y="1614488"/>
          <p14:tracePt t="74634" x="3141663" y="1601788"/>
          <p14:tracePt t="74649" x="3179763" y="1601788"/>
          <p14:tracePt t="74654" x="3192463" y="1601788"/>
          <p14:tracePt t="74667" x="3216275" y="1601788"/>
          <p14:tracePt t="74683" x="3241675" y="1601788"/>
          <p14:tracePt t="74688" x="3267075" y="1601788"/>
          <p14:tracePt t="74698" x="3305175" y="1601788"/>
          <p14:tracePt t="74716" x="3328988" y="1601788"/>
          <p14:tracePt t="74723" x="3341688" y="1601788"/>
          <p14:tracePt t="74733" x="3354388" y="1601788"/>
          <p14:tracePt t="74736" x="3367088" y="1601788"/>
          <p14:tracePt t="74749" x="3392488" y="1601788"/>
          <p14:tracePt t="74757" x="3405188" y="1601788"/>
          <p14:tracePt t="74767" x="3417888" y="1601788"/>
          <p14:tracePt t="74770" x="3429000" y="1601788"/>
          <p14:tracePt t="74783" x="3467100" y="1601788"/>
          <p14:tracePt t="74790" x="3479800" y="1601788"/>
          <p14:tracePt t="74799" x="3505200" y="1601788"/>
          <p14:tracePt t="74803" x="3530600" y="1601788"/>
          <p14:tracePt t="74817" x="3554413" y="1601788"/>
          <p14:tracePt t="74833" x="3592513" y="1601788"/>
          <p14:tracePt t="74837" x="3605213" y="1601788"/>
          <p14:tracePt t="74849" x="3617913" y="1601788"/>
          <p14:tracePt t="74852" x="3643313" y="1601788"/>
          <p14:tracePt t="74865" x="3705225" y="1601788"/>
          <p14:tracePt t="74871" x="3730625" y="1601788"/>
          <p14:tracePt t="74885" x="3805238" y="1601788"/>
          <p14:tracePt t="74900" x="3843338" y="1601788"/>
          <p14:tracePt t="74905" x="3867150" y="1601788"/>
          <p14:tracePt t="74916" x="3892550" y="1601788"/>
          <p14:tracePt t="74932" x="3930650" y="1614488"/>
          <p14:tracePt t="74947" x="3956050" y="1614488"/>
          <p14:tracePt t="74953" x="3968750" y="1614488"/>
          <p14:tracePt t="74967" x="3992563" y="1614488"/>
          <p14:tracePt t="74982" x="4017963" y="1639888"/>
          <p14:tracePt t="75001" x="4056063" y="1639888"/>
          <p14:tracePt t="75015" x="4081463" y="1639888"/>
          <p14:tracePt t="75022" x="4092575" y="1652588"/>
          <p14:tracePt t="75032" x="4105275" y="1652588"/>
          <p14:tracePt t="75035" x="4117975" y="1652588"/>
          <p14:tracePt t="75049" x="4143375" y="1652588"/>
          <p14:tracePt t="75056" x="4156075" y="1652588"/>
          <p14:tracePt t="75065" x="4168775" y="1652588"/>
          <p14:tracePt t="75068" x="4181475" y="1652588"/>
          <p14:tracePt t="75083" x="4205288" y="1652588"/>
          <p14:tracePt t="75090" x="4217988" y="1652588"/>
          <p14:tracePt t="75099" x="4243388" y="1663700"/>
          <p14:tracePt t="75103" x="4256088" y="1676400"/>
          <p14:tracePt t="75116" x="4294188" y="1676400"/>
          <p14:tracePt t="75131" x="4305300" y="1676400"/>
          <p14:tracePt t="75137" x="4318000" y="1689100"/>
          <p14:tracePt t="75150" x="4343400" y="1689100"/>
          <p14:tracePt t="75165" x="4368800" y="1689100"/>
          <p14:tracePt t="75171" x="4381500" y="1701800"/>
          <p14:tracePt t="75185" x="4394200" y="1701800"/>
          <p14:tracePt t="75199" x="4406900" y="1701800"/>
          <p14:tracePt t="75205" x="4418013" y="1701800"/>
          <p14:tracePt t="75215" x="4430713" y="1714500"/>
          <p14:tracePt t="75233" x="4443413" y="1714500"/>
          <p14:tracePt t="75245" x="4456113" y="1714500"/>
          <p14:tracePt t="75248" x="4456113" y="1727200"/>
          <p14:tracePt t="75260" x="4468813" y="1739900"/>
          <p14:tracePt t="75274" x="4481513" y="1739900"/>
          <p14:tracePt t="75287" x="4494213" y="1739900"/>
          <p14:tracePt t="75301" x="4506913" y="1752600"/>
          <p14:tracePt t="75316" x="4518025" y="1752600"/>
          <p14:tracePt t="75334" x="4530725" y="1765300"/>
          <p14:tracePt t="75349" x="4543425" y="1765300"/>
          <p14:tracePt t="75355" x="4556125" y="1765300"/>
          <p14:tracePt t="75365" x="4556125" y="1776413"/>
          <p14:tracePt t="75382" x="4568825" y="1776413"/>
          <p14:tracePt t="75404" x="4581525" y="1789113"/>
          <p14:tracePt t="75437" x="4594225" y="1789113"/>
          <p14:tracePt t="75464" x="4606925" y="1789113"/>
          <p14:tracePt t="75498" x="4619625" y="1789113"/>
          <p14:tracePt t="75506" x="4643438" y="1776413"/>
          <p14:tracePt t="92203" x="4643438" y="1765300"/>
          <p14:tracePt t="92212" x="4656138" y="1765300"/>
          <p14:tracePt t="92224" x="4668838" y="1765300"/>
          <p14:tracePt t="92235" x="4681538" y="1752600"/>
          <p14:tracePt t="92237" x="4681538" y="1739900"/>
          <p14:tracePt t="92251" x="4694238" y="1739900"/>
          <p14:tracePt t="92265" x="4706938" y="1714500"/>
          <p14:tracePt t="92270" x="4706938" y="1701800"/>
          <p14:tracePt t="92281" x="4719638" y="1701800"/>
          <p14:tracePt t="92284" x="4732338" y="1676400"/>
          <p14:tracePt t="92298" x="4768850" y="1652588"/>
          <p14:tracePt t="92306" x="4794250" y="1627188"/>
          <p14:tracePt t="92315" x="4819650" y="1614488"/>
          <p14:tracePt t="92319" x="4832350" y="1601788"/>
          <p14:tracePt t="92333" x="4868863" y="1589088"/>
          <p14:tracePt t="92340" x="4868863" y="1576388"/>
          <p14:tracePt t="92349" x="4894263" y="1576388"/>
          <p14:tracePt t="92353" x="4894263" y="1563688"/>
          <p14:tracePt t="92364" x="4906963" y="1563688"/>
          <p14:tracePt t="92367" x="4919663" y="1563688"/>
          <p14:tracePt t="92381" x="4932363" y="1552575"/>
          <p14:tracePt t="92386" x="4932363" y="1539875"/>
          <p14:tracePt t="92398" x="4945063" y="1527175"/>
          <p14:tracePt t="92401" x="4956175" y="1514475"/>
          <p14:tracePt t="92414" x="4981575" y="1489075"/>
          <p14:tracePt t="92421" x="5006975" y="1476375"/>
          <p14:tracePt t="92431" x="5032375" y="1450975"/>
          <p14:tracePt t="92435" x="5057775" y="1450975"/>
          <p14:tracePt t="92448" x="5094288" y="1427163"/>
          <p14:tracePt t="92456" x="5132388" y="1401763"/>
          <p14:tracePt t="92465" x="5157788" y="1389063"/>
          <p14:tracePt t="92468" x="5181600" y="1389063"/>
          <p14:tracePt t="92482" x="5232400" y="1350963"/>
          <p14:tracePt t="92490" x="5270500" y="1327150"/>
          <p14:tracePt t="92498" x="5294313" y="1314450"/>
          <p14:tracePt t="92502" x="5345113" y="1301750"/>
          <p14:tracePt t="92516" x="5394325" y="1263650"/>
          <p14:tracePt t="92530" x="5432425" y="1238250"/>
          <p14:tracePt t="92536" x="5445125" y="1238250"/>
          <p14:tracePt t="92548" x="5457825" y="1227138"/>
          <p14:tracePt t="92551" x="5470525" y="1227138"/>
          <p14:tracePt t="92565" x="5483225" y="1214438"/>
          <p14:tracePt t="92571" x="5495925" y="1214438"/>
          <p14:tracePt t="92581" x="5507038" y="1214438"/>
          <p14:tracePt t="92585" x="5519738" y="1201738"/>
          <p14:tracePt t="92598" x="5532438" y="1201738"/>
          <p14:tracePt t="92606" x="5545138" y="1201738"/>
          <p14:tracePt t="92618" x="5557838" y="1189038"/>
          <p14:tracePt t="92632" x="5570538" y="1189038"/>
          <p14:tracePt t="92647" x="5595938" y="1189038"/>
          <p14:tracePt t="92666" x="5607050" y="1163638"/>
          <p14:tracePt t="92681" x="5632450" y="1163638"/>
          <p14:tracePt t="92699" x="5645150" y="1163638"/>
          <p14:tracePt t="92702" x="5645150" y="1150938"/>
          <p14:tracePt t="92714" x="5657850" y="1150938"/>
          <p14:tracePt t="92733" x="5683250" y="1150938"/>
          <p14:tracePt t="92735" x="5683250" y="1138238"/>
          <p14:tracePt t="92748" x="5695950" y="1138238"/>
          <p14:tracePt t="92767" x="5708650" y="1138238"/>
          <p14:tracePt t="92769" x="5708650" y="1125538"/>
          <p14:tracePt t="92783" x="5719763" y="1114425"/>
          <p14:tracePt t="92797" x="5732463" y="1114425"/>
          <p14:tracePt t="92803" x="5745163" y="1114425"/>
          <p14:tracePt t="92816" x="5757863" y="1101725"/>
          <p14:tracePt t="92832" x="5770563" y="1101725"/>
          <p14:tracePt t="92836" x="5783263" y="1101725"/>
          <p14:tracePt t="92849" x="5795963" y="1089025"/>
          <p14:tracePt t="92865" x="5808663" y="1089025"/>
          <p14:tracePt t="92870" x="5808663" y="1076325"/>
          <p14:tracePt t="92881" x="5821363" y="1076325"/>
          <p14:tracePt t="92898" x="5832475" y="1076325"/>
          <p14:tracePt t="92938" x="5845175" y="1076325"/>
          <p14:tracePt t="93340" x="5845175" y="1089025"/>
          <p14:tracePt t="93381" x="5845175" y="1101725"/>
          <p14:tracePt t="93401" x="5845175" y="1114425"/>
          <p14:tracePt t="93412" x="5832475" y="1114425"/>
          <p14:tracePt t="93422" x="5832475" y="1125538"/>
          <p14:tracePt t="93436" x="5832475" y="1138238"/>
          <p14:tracePt t="93456" x="5832475" y="1150938"/>
          <p14:tracePt t="93477" x="5832475" y="1176338"/>
          <p14:tracePt t="93497" x="5832475" y="1189038"/>
          <p14:tracePt t="93517" x="5832475" y="1201738"/>
          <p14:tracePt t="93531" x="5832475" y="1214438"/>
          <p14:tracePt t="93538" x="5832475" y="1227138"/>
          <p14:tracePt t="93551" x="5832475" y="1238250"/>
          <p14:tracePt t="93565" x="5832475" y="1250950"/>
          <p14:tracePt t="93572" x="5832475" y="1263650"/>
          <p14:tracePt t="93580" x="5832475" y="1276350"/>
          <p14:tracePt t="93585" x="5832475" y="1289050"/>
          <p14:tracePt t="93598" x="5832475" y="1301750"/>
          <p14:tracePt t="93613" x="5832475" y="1314450"/>
          <p14:tracePt t="93619" x="5832475" y="1327150"/>
          <p14:tracePt t="93632" x="5832475" y="1339850"/>
          <p14:tracePt t="93646" x="5832475" y="1350963"/>
          <p14:tracePt t="93663" x="5832475" y="1363663"/>
          <p14:tracePt t="93681" x="5832475" y="1389063"/>
          <p14:tracePt t="93696" x="5832475" y="1401763"/>
          <p14:tracePt t="93701" x="5845175" y="1401763"/>
          <p14:tracePt t="93714" x="5845175" y="1414463"/>
          <p14:tracePt t="93730" x="5845175" y="1427163"/>
          <p14:tracePt t="93746" x="5845175" y="1439863"/>
          <p14:tracePt t="93756" x="5845175" y="1450975"/>
          <p14:tracePt t="93780" x="5845175" y="1476375"/>
          <p14:tracePt t="93797" x="5857875" y="1489075"/>
          <p14:tracePt t="93824" x="5857875" y="1501775"/>
          <p14:tracePt t="93864" x="5857875" y="1514475"/>
          <p14:tracePt t="93872" x="5857875" y="1527175"/>
          <p14:tracePt t="93899" x="5870575" y="1527175"/>
          <p14:tracePt t="93906" x="5870575" y="1539875"/>
          <p14:tracePt t="93939" x="5870575" y="1552575"/>
          <p14:tracePt t="93980" x="5870575" y="1563688"/>
          <p14:tracePt t="94001" x="5870575" y="1576388"/>
          <p14:tracePt t="94041" x="5870575" y="1589088"/>
          <p14:tracePt t="94307" x="5870575" y="1576388"/>
          <p14:tracePt t="94317" x="5870575" y="1563688"/>
          <p14:tracePt t="94322" x="5883275" y="1563688"/>
          <p14:tracePt t="94328" x="5883275" y="1552575"/>
          <p14:tracePt t="94355" x="5895975" y="1527175"/>
          <p14:tracePt t="94375" x="5908675" y="1514475"/>
          <p14:tracePt t="94396" x="5908675" y="1501775"/>
          <p14:tracePt t="94410" x="5908675" y="1489075"/>
          <p14:tracePt t="94417" x="5921375" y="1489075"/>
          <p14:tracePt t="94431" x="5921375" y="1476375"/>
          <p14:tracePt t="94436" x="5921375" y="1463675"/>
          <p14:tracePt t="94449" x="5932488" y="1463675"/>
          <p14:tracePt t="94463" x="5932488" y="1450975"/>
          <p14:tracePt t="94470" x="5932488" y="1439863"/>
          <p14:tracePt t="94483" x="5945188" y="1427163"/>
          <p14:tracePt t="94511" x="5957888" y="1427163"/>
          <p14:tracePt t="94519" x="5957888" y="1414463"/>
          <p14:tracePt t="94559" x="5970588" y="1401763"/>
          <p14:tracePt t="94586" x="5970588" y="1389063"/>
          <p14:tracePt t="94594" x="5983288" y="1389063"/>
          <p14:tracePt t="94602" x="5983288" y="1376363"/>
          <p14:tracePt t="94627" x="5983288" y="1363663"/>
          <p14:tracePt t="94641" x="5983288" y="1350963"/>
          <p14:tracePt t="94649" x="5995988" y="1350963"/>
          <p14:tracePt t="94655" x="5995988" y="1339850"/>
          <p14:tracePt t="94663" x="5995988" y="1327150"/>
          <p14:tracePt t="94682" x="5995988" y="1314450"/>
          <p14:tracePt t="94689" x="6008688" y="1314450"/>
          <p14:tracePt t="94702" x="6008688" y="1301750"/>
          <p14:tracePt t="94713" x="6021388" y="1301750"/>
          <p14:tracePt t="94716" x="6021388" y="1289050"/>
          <p14:tracePt t="94730" x="6045200" y="1276350"/>
          <p14:tracePt t="94736" x="6057900" y="1276350"/>
          <p14:tracePt t="94746" x="6070600" y="1250950"/>
          <p14:tracePt t="94749" x="6083300" y="1250950"/>
          <p14:tracePt t="94757" x="6108700" y="1250950"/>
          <p14:tracePt t="94765" x="6121400" y="1238250"/>
          <p14:tracePt t="94770" x="6134100" y="1238250"/>
          <p14:tracePt t="94779" x="6157913" y="1238250"/>
          <p14:tracePt t="94783" x="6196013" y="1227138"/>
          <p14:tracePt t="94798" x="6246813" y="1201738"/>
          <p14:tracePt t="94803" x="6270625" y="1201738"/>
          <p14:tracePt t="94812" x="6321425" y="1189038"/>
          <p14:tracePt t="94817" x="6359525" y="1189038"/>
          <p14:tracePt t="94831" x="6421438" y="1176338"/>
          <p14:tracePt t="94838" x="6472238" y="1163638"/>
          <p14:tracePt t="94846" x="6508750" y="1150938"/>
          <p14:tracePt t="94852" x="6534150" y="1150938"/>
          <p14:tracePt t="94863" x="6572250" y="1150938"/>
          <p14:tracePt t="94865" x="6584950" y="1150938"/>
          <p14:tracePt t="94879" x="6621463" y="1150938"/>
          <p14:tracePt t="94886" x="6634163" y="1150938"/>
          <p14:tracePt t="94896" x="6659563" y="1163638"/>
          <p14:tracePt t="94900" x="6684963" y="1163638"/>
          <p14:tracePt t="94914" x="6708775" y="1163638"/>
          <p14:tracePt t="94920" x="6721475" y="1176338"/>
          <p14:tracePt t="94930" x="6734175" y="1189038"/>
          <p14:tracePt t="94933" x="6759575" y="1189038"/>
          <p14:tracePt t="94947" x="6772275" y="1201738"/>
          <p14:tracePt t="94954" x="6797675" y="1214438"/>
          <p14:tracePt t="94967" x="6808788" y="1238250"/>
          <p14:tracePt t="94981" x="6834188" y="1250950"/>
          <p14:tracePt t="94988" x="6846888" y="1276350"/>
          <p14:tracePt t="95001" x="6859588" y="1301750"/>
          <p14:tracePt t="95015" x="6872288" y="1314450"/>
          <p14:tracePt t="95023" x="6872288" y="1327150"/>
          <p14:tracePt t="95030" x="6872288" y="1339850"/>
          <p14:tracePt t="95036" x="6897688" y="1363663"/>
          <p14:tracePt t="95049" x="6897688" y="1376363"/>
          <p14:tracePt t="95063" x="6910388" y="1401763"/>
          <p14:tracePt t="95070" x="6921500" y="1414463"/>
          <p14:tracePt t="95083" x="6921500" y="1439863"/>
          <p14:tracePt t="95097" x="6934200" y="1463675"/>
          <p14:tracePt t="95104" x="6934200" y="1476375"/>
          <p14:tracePt t="95112" x="6934200" y="1489075"/>
          <p14:tracePt t="95117" x="6959600" y="1514475"/>
          <p14:tracePt t="95131" x="6972300" y="1552575"/>
          <p14:tracePt t="95147" x="6972300" y="1576388"/>
          <p14:tracePt t="95152" x="6972300" y="1589088"/>
          <p14:tracePt t="95164" x="6985000" y="1614488"/>
          <p14:tracePt t="95179" x="6985000" y="1639888"/>
          <p14:tracePt t="95186" x="6997700" y="1652588"/>
          <p14:tracePt t="95196" x="6997700" y="1663700"/>
          <p14:tracePt t="95200" x="7010400" y="1663700"/>
          <p14:tracePt t="95213" x="7010400" y="1689100"/>
          <p14:tracePt t="95230" x="7010400" y="1701800"/>
          <p14:tracePt t="95233" x="7010400" y="1714500"/>
          <p14:tracePt t="95247" x="7021513" y="1727200"/>
          <p14:tracePt t="95275" x="7021513" y="1739900"/>
          <p14:tracePt t="95390" x="7021513" y="1727200"/>
          <p14:tracePt t="95431" x="7021513" y="1714500"/>
          <p14:tracePt t="95445" x="7021513" y="1701800"/>
          <p14:tracePt t="95472" x="7021513" y="1689100"/>
          <p14:tracePt t="95493" x="7021513" y="1676400"/>
          <p14:tracePt t="95519" x="7021513" y="1663700"/>
          <p14:tracePt t="95529" x="7021513" y="1652588"/>
          <p14:tracePt t="95547" x="7021513" y="1639888"/>
          <p14:tracePt t="95561" x="7021513" y="1627188"/>
          <p14:tracePt t="95574" x="7034213" y="1627188"/>
          <p14:tracePt t="95585" x="7046913" y="1614488"/>
          <p14:tracePt t="95588" x="7046913" y="1601788"/>
          <p14:tracePt t="95601" x="7046913" y="1589088"/>
          <p14:tracePt t="95621" x="7046913" y="1576388"/>
          <p14:tracePt t="95632" x="7059613" y="1576388"/>
          <p14:tracePt t="95635" x="7059613" y="1563688"/>
          <p14:tracePt t="95648" x="7059613" y="1552575"/>
          <p14:tracePt t="95664" x="7072313" y="1539875"/>
          <p14:tracePt t="95682" x="7072313" y="1527175"/>
          <p14:tracePt t="95698" x="7097713" y="1501775"/>
          <p14:tracePt t="95703" x="7097713" y="1489075"/>
          <p14:tracePt t="95714" x="7110413" y="1476375"/>
          <p14:tracePt t="95718" x="7110413" y="1463675"/>
          <p14:tracePt t="95731" x="7123113" y="1450975"/>
          <p14:tracePt t="95748" x="7134225" y="1439863"/>
          <p14:tracePt t="95751" x="7146925" y="1427163"/>
          <p14:tracePt t="95766" x="7159625" y="1414463"/>
          <p14:tracePt t="95772" x="7172325" y="1401763"/>
          <p14:tracePt t="95782" x="7185025" y="1401763"/>
          <p14:tracePt t="95785" x="7185025" y="1376363"/>
          <p14:tracePt t="95792" x="7210425" y="1376363"/>
          <p14:tracePt t="95804" x="7210425" y="1363663"/>
          <p14:tracePt t="95806" x="7223125" y="1350963"/>
          <p14:tracePt t="95819" x="7223125" y="1339850"/>
          <p14:tracePt t="95832" x="7246938" y="1327150"/>
          <p14:tracePt t="95847" x="7259638" y="1301750"/>
          <p14:tracePt t="95853" x="7272338" y="1289050"/>
          <p14:tracePt t="95865" x="7285038" y="1276350"/>
          <p14:tracePt t="95868" x="7285038" y="1263650"/>
          <p14:tracePt t="95881" x="7310438" y="1250950"/>
          <p14:tracePt t="95887" x="7323138" y="1250950"/>
          <p14:tracePt t="95898" x="7323138" y="1238250"/>
          <p14:tracePt t="95902" x="7335838" y="1238250"/>
          <p14:tracePt t="95915" x="7359650" y="1227138"/>
          <p14:tracePt t="95921" x="7359650" y="1214438"/>
          <p14:tracePt t="95931" x="7372350" y="1214438"/>
          <p14:tracePt t="95935" x="7385050" y="1214438"/>
          <p14:tracePt t="95949" x="7410450" y="1201738"/>
          <p14:tracePt t="95959" x="7423150" y="1201738"/>
          <p14:tracePt t="95970" x="7448550" y="1189038"/>
          <p14:tracePt t="95983" x="7472363" y="1189038"/>
          <p14:tracePt t="95997" x="7497763" y="1176338"/>
          <p14:tracePt t="96003" x="7523163" y="1176338"/>
          <p14:tracePt t="96016" x="7548563" y="1176338"/>
          <p14:tracePt t="96032" x="7585075" y="1176338"/>
          <p14:tracePt t="96037" x="7597775" y="1176338"/>
          <p14:tracePt t="96046" x="7610475" y="1176338"/>
          <p14:tracePt t="96051" x="7635875" y="1176338"/>
          <p14:tracePt t="96065" x="7673975" y="1176338"/>
          <p14:tracePt t="96072" x="7697788" y="1176338"/>
          <p14:tracePt t="96084" x="7748588" y="1201738"/>
          <p14:tracePt t="96098" x="7810500" y="1227138"/>
          <p14:tracePt t="96106" x="7835900" y="1227138"/>
          <p14:tracePt t="96115" x="7848600" y="1250950"/>
          <p14:tracePt t="96119" x="7874000" y="1263650"/>
          <p14:tracePt t="96131" x="7897813" y="1276350"/>
          <p14:tracePt t="96147" x="7935913" y="1289050"/>
          <p14:tracePt t="96153" x="7948613" y="1314450"/>
          <p14:tracePt t="96167" x="7961313" y="1327150"/>
          <p14:tracePt t="96181" x="7974013" y="1339850"/>
          <p14:tracePt t="96187" x="7986713" y="1350963"/>
          <p14:tracePt t="96198" x="7999413" y="1363663"/>
          <p14:tracePt t="96200" x="8010525" y="1376363"/>
          <p14:tracePt t="96214" x="8035925" y="1401763"/>
          <p14:tracePt t="96231" x="8048625" y="1414463"/>
          <p14:tracePt t="96234" x="8061325" y="1414463"/>
          <p14:tracePt t="96248" x="8074025" y="1439863"/>
          <p14:tracePt t="96256" x="8074025" y="1450975"/>
          <p14:tracePt t="96268" x="8086725" y="1463675"/>
          <p14:tracePt t="96282" x="8099425" y="1476375"/>
          <p14:tracePt t="96289" x="8110538" y="1489075"/>
          <p14:tracePt t="96316" x="8123238" y="1514475"/>
          <p14:tracePt t="96337" x="8135938" y="1527175"/>
          <p14:tracePt t="96351" x="8148638" y="1539875"/>
          <p14:tracePt t="96365" x="8161338" y="1552575"/>
          <p14:tracePt t="96371" x="8161338" y="1563688"/>
          <p14:tracePt t="96398" x="8186738" y="1576388"/>
          <p14:tracePt t="96405" x="8186738" y="1589088"/>
          <p14:tracePt t="96415" x="8186738" y="1601788"/>
          <p14:tracePt t="96419" x="8199438" y="1614488"/>
          <p14:tracePt t="96431" x="8212138" y="1639888"/>
          <p14:tracePt t="96447" x="8212138" y="1652588"/>
          <p14:tracePt t="96452" x="8235950" y="1663700"/>
          <p14:tracePt t="96465" x="8248650" y="1689100"/>
          <p14:tracePt t="96480" x="8261350" y="1701800"/>
          <p14:tracePt t="96486" x="8274050" y="1714500"/>
          <p14:tracePt t="96497" x="8286750" y="1727200"/>
          <p14:tracePt t="96500" x="8286750" y="1739900"/>
          <p14:tracePt t="96514" x="8299450" y="1752600"/>
          <p14:tracePt t="96521" x="8312150" y="1765300"/>
          <p14:tracePt t="96534" x="8312150" y="1776413"/>
          <p14:tracePt t="96549" x="8312150" y="1789113"/>
          <p14:tracePt t="96556" x="8324850" y="1789113"/>
          <p14:tracePt t="96565" x="8324850" y="1801813"/>
          <p14:tracePt t="100765" x="8299450" y="1801813"/>
          <p14:tracePt t="100777" x="8248650" y="1801813"/>
          <p14:tracePt t="100779" x="8161338" y="1801813"/>
          <p14:tracePt t="100793" x="7961313" y="1801813"/>
          <p14:tracePt t="100798" x="7823200" y="1801813"/>
          <p14:tracePt t="100807" x="7661275" y="1801813"/>
          <p14:tracePt t="100817" x="7472363" y="1801813"/>
          <p14:tracePt t="100820" x="7246938" y="1801813"/>
          <p14:tracePt t="100830" x="6997700" y="1776413"/>
          <p14:tracePt t="100832" x="6746875" y="1739900"/>
          <p14:tracePt t="100847" x="6208713" y="1639888"/>
          <p14:tracePt t="100854" x="6008688" y="1576388"/>
          <p14:tracePt t="100863" x="5732463" y="1501775"/>
          <p14:tracePt t="100867" x="5432425" y="1427163"/>
          <p14:tracePt t="100878" x="5145088" y="1414463"/>
          <p14:tracePt t="100881" x="4832350" y="1389063"/>
          <p14:tracePt t="100889" x="4530725" y="1389063"/>
          <p14:tracePt t="100896" x="4217988" y="1401763"/>
          <p14:tracePt t="100902" x="3956050" y="1427163"/>
          <p14:tracePt t="100913" x="3705225" y="1450975"/>
          <p14:tracePt t="100917" x="3541713" y="1463675"/>
          <p14:tracePt t="100930" x="3116263" y="1489075"/>
          <p14:tracePt t="100938" x="2890838" y="1527175"/>
          <p14:tracePt t="100945" x="2741613" y="1563688"/>
          <p14:tracePt t="100951" x="2616200" y="1601788"/>
          <p14:tracePt t="100963" x="2516188" y="1639888"/>
          <p14:tracePt t="100965" x="2390775" y="1676400"/>
          <p14:tracePt t="100980" x="2165350" y="1739900"/>
          <p14:tracePt t="100986" x="2065338" y="1776413"/>
          <p14:tracePt t="100995" x="1965325" y="1814513"/>
          <p14:tracePt t="101001" x="1890713" y="1839913"/>
          <p14:tracePt t="101012" x="1814513" y="1852613"/>
          <p14:tracePt t="101015" x="1765300" y="1865313"/>
          <p14:tracePt t="101030" x="1652588" y="1889125"/>
          <p14:tracePt t="101037" x="1589088" y="1901825"/>
          <p14:tracePt t="101046" x="1514475" y="1914525"/>
          <p14:tracePt t="101051" x="1465263" y="1914525"/>
          <p14:tracePt t="101062" x="1427163" y="1914525"/>
          <p14:tracePt t="101065" x="1389063" y="1914525"/>
          <p14:tracePt t="101079" x="1352550" y="1914525"/>
          <p14:tracePt t="101086" x="1339850" y="1914525"/>
          <p14:tracePt t="101095" x="1327150" y="1914525"/>
          <p14:tracePt t="101100" x="1301750" y="1914525"/>
          <p14:tracePt t="101114" x="1289050" y="1914525"/>
          <p14:tracePt t="101122" x="1276350" y="1914525"/>
          <p14:tracePt t="101135" x="1263650" y="1914525"/>
          <p14:tracePt t="101146" x="1252538" y="1914525"/>
          <p14:tracePt t="101164" x="1239838" y="1914525"/>
          <p14:tracePt t="101170" x="1227138" y="1914525"/>
          <p14:tracePt t="101198" x="1214438" y="1914525"/>
          <p14:tracePt t="101213" x="1201738" y="1914525"/>
          <p14:tracePt t="101255" x="1201738" y="1901825"/>
          <p14:tracePt t="101269" x="1214438" y="1889125"/>
          <p14:tracePt t="101283" x="1214438" y="1876425"/>
          <p14:tracePt t="101305" x="1227138" y="1865313"/>
          <p14:tracePt t="101314" x="1227138" y="1852613"/>
          <p14:tracePt t="101326" x="1227138" y="1839913"/>
          <p14:tracePt t="101340" x="1239838" y="1839913"/>
          <p14:tracePt t="101348" x="1239838" y="1827213"/>
          <p14:tracePt t="101368" x="1239838" y="1814513"/>
          <p14:tracePt t="101379" x="1252538" y="1801813"/>
          <p14:tracePt t="101410" x="1252538" y="1789113"/>
          <p14:tracePt t="101445" x="1252538" y="1776413"/>
          <p14:tracePt t="101636" x="1239838" y="1776413"/>
          <p14:tracePt t="101657" x="1239838" y="1789113"/>
          <p14:tracePt t="101699" x="1239838" y="1801813"/>
          <p14:tracePt t="101714" x="1239838" y="1814513"/>
          <p14:tracePt t="101764" x="1239838" y="1827213"/>
          <p14:tracePt t="101799" x="1239838" y="1839913"/>
          <p14:tracePt t="101814" x="1239838" y="1852613"/>
          <p14:tracePt t="101823" x="1239838" y="1865313"/>
          <p14:tracePt t="101843" x="1239838" y="1876425"/>
          <p14:tracePt t="101857" x="1252538" y="1901825"/>
          <p14:tracePt t="101865" x="1263650" y="1901825"/>
          <p14:tracePt t="101870" x="1263650" y="1914525"/>
          <p14:tracePt t="101881" x="1263650" y="1927225"/>
          <p14:tracePt t="101885" x="1276350" y="1927225"/>
          <p14:tracePt t="101899" x="1276350" y="1952625"/>
          <p14:tracePt t="101914" x="1289050" y="1965325"/>
          <p14:tracePt t="101920" x="1301750" y="1978025"/>
          <p14:tracePt t="101931" x="1301750" y="1989138"/>
          <p14:tracePt t="101934" x="1314450" y="2001838"/>
          <p14:tracePt t="101948" x="1327150" y="2027238"/>
          <p14:tracePt t="101966" x="1339850" y="2078038"/>
          <p14:tracePt t="101970" x="1352550" y="2114550"/>
          <p14:tracePt t="101981" x="1352550" y="2139950"/>
          <p14:tracePt t="101985" x="1352550" y="2178050"/>
          <p14:tracePt t="101998" x="1363663" y="2239963"/>
          <p14:tracePt t="102005" x="1363663" y="2265363"/>
          <p14:tracePt t="102014" x="1376363" y="2290763"/>
          <p14:tracePt t="102018" x="1376363" y="2314575"/>
          <p14:tracePt t="102032" x="1376363" y="2365375"/>
          <p14:tracePt t="102046" x="1389063" y="2414588"/>
          <p14:tracePt t="102053" x="1389063" y="2439988"/>
          <p14:tracePt t="102063" x="1401763" y="2465388"/>
          <p14:tracePt t="102067" x="1401763" y="2490788"/>
          <p14:tracePt t="102082" x="1414463" y="2565400"/>
          <p14:tracePt t="102097" x="1427163" y="2665413"/>
          <p14:tracePt t="102103" x="1439863" y="2703513"/>
          <p14:tracePt t="102114" x="1439863" y="2740025"/>
          <p14:tracePt t="102117" x="1452563" y="2790825"/>
          <p14:tracePt t="102131" x="1465263" y="2852738"/>
          <p14:tracePt t="102139" x="1465263" y="2890838"/>
          <p14:tracePt t="102148" x="1465263" y="2916238"/>
          <p14:tracePt t="102152" x="1465263" y="2952750"/>
          <p14:tracePt t="102166" x="1476375" y="3016250"/>
          <p14:tracePt t="102182" x="1489075" y="3078163"/>
          <p14:tracePt t="102188" x="1489075" y="3103563"/>
          <p14:tracePt t="102198" x="1501775" y="3141663"/>
          <p14:tracePt t="102203" x="1501775" y="3165475"/>
          <p14:tracePt t="102213" x="1501775" y="3190875"/>
          <p14:tracePt t="102217" x="1501775" y="3228975"/>
          <p14:tracePt t="102231" x="1514475" y="3290888"/>
          <p14:tracePt t="102238" x="1514475" y="3328988"/>
          <p14:tracePt t="102247" x="1527175" y="3354388"/>
          <p14:tracePt t="102252" x="1527175" y="3378200"/>
          <p14:tracePt t="102265" x="1539875" y="3429000"/>
          <p14:tracePt t="102281" x="1539875" y="3490913"/>
          <p14:tracePt t="102287" x="1539875" y="3516313"/>
          <p14:tracePt t="102297" x="1539875" y="3541713"/>
          <p14:tracePt t="102301" x="1552575" y="3567113"/>
          <p14:tracePt t="102315" x="1552575" y="3616325"/>
          <p14:tracePt t="102330" x="1552575" y="3654425"/>
          <p14:tracePt t="102336" x="1552575" y="3679825"/>
          <p14:tracePt t="102349" x="1565275" y="3741738"/>
          <p14:tracePt t="102364" x="1577975" y="3816350"/>
          <p14:tracePt t="102371" x="1577975" y="3879850"/>
          <p14:tracePt t="102380" x="1577975" y="3916363"/>
          <p14:tracePt t="102384" x="1577975" y="3967163"/>
          <p14:tracePt t="102398" x="1614488" y="4279900"/>
          <p14:tracePt t="102406" x="1627188" y="4430713"/>
          <p14:tracePt t="102415" x="1627188" y="4518025"/>
          <p14:tracePt t="102419" x="1627188" y="4554538"/>
          <p14:tracePt t="102432" x="1627188" y="4618038"/>
          <p14:tracePt t="102448" x="1627188" y="4643438"/>
          <p14:tracePt t="102452" x="1627188" y="4667250"/>
          <p14:tracePt t="102465" x="1627188" y="4692650"/>
          <p14:tracePt t="102480" x="1627188" y="4705350"/>
          <p14:tracePt t="102486" x="1627188" y="4718050"/>
          <p14:tracePt t="102499" x="1627188" y="4743450"/>
          <p14:tracePt t="102514" x="1627188" y="4779963"/>
          <p14:tracePt t="102520" x="1627188" y="4805363"/>
          <p14:tracePt t="102530" x="1627188" y="4830763"/>
          <p14:tracePt t="103053" x="1601788" y="4930775"/>
          <p14:tracePt t="103067" x="1552575" y="5105400"/>
          <p14:tracePt t="103074" x="1527175" y="5194300"/>
          <p14:tracePt t="103083" x="1489075" y="5268913"/>
          <p14:tracePt t="103087" x="1465263" y="5330825"/>
          <p14:tracePt t="103096" x="1439863" y="5394325"/>
          <p14:tracePt t="103107" x="1427163" y="5430838"/>
          <p14:tracePt t="103109" x="1414463" y="5468938"/>
          <p14:tracePt t="103115" x="1401763" y="5507038"/>
          <p14:tracePt t="103129" x="1389063" y="5581650"/>
          <p14:tracePt t="103136" x="1376363" y="5619750"/>
          <p14:tracePt t="103145" x="1363663" y="5656263"/>
          <p14:tracePt t="103151" x="1352550" y="5681663"/>
          <p14:tracePt t="103161" x="1352550" y="5719763"/>
          <p14:tracePt t="103164" x="1352550" y="5756275"/>
          <p14:tracePt t="103176" x="1352550" y="5794375"/>
          <p14:tracePt t="103179" x="1352550" y="5832475"/>
          <p14:tracePt t="103186" x="1352550" y="5868988"/>
          <p14:tracePt t="103196" x="1352550" y="5919788"/>
          <p14:tracePt t="103199" x="1352550" y="5956300"/>
          <p14:tracePt t="103214" x="1352550" y="6007100"/>
          <p14:tracePt t="103219" x="1352550" y="6045200"/>
          <p14:tracePt t="103233" x="1363663" y="6107113"/>
          <p14:tracePt t="103246" x="1363663" y="6145213"/>
          <p14:tracePt t="103249" x="1376363" y="6169025"/>
          <p14:tracePt t="103262" x="1414463" y="6232525"/>
          <p14:tracePt t="103269" x="1414463" y="6257925"/>
          <p14:tracePt t="103279" x="1439863" y="6307138"/>
          <p14:tracePt t="103283" x="1452563" y="6332538"/>
          <p14:tracePt t="103297" x="1489075" y="6381750"/>
          <p14:tracePt t="103304" x="1527175" y="6419850"/>
          <p14:tracePt t="103312" x="1539875" y="6445250"/>
          <p14:tracePt t="103317" x="1565275" y="6457950"/>
          <p14:tracePt t="103329" x="1577975" y="6494463"/>
          <p14:tracePt t="103331" x="1601788" y="6507163"/>
          <p14:tracePt t="103347" x="1639888" y="6545263"/>
          <p14:tracePt t="103353" x="1677988" y="6570663"/>
          <p14:tracePt t="103362" x="1701800" y="6594475"/>
          <p14:tracePt t="103366" x="1739900" y="6607175"/>
          <p14:tracePt t="103380" x="1790700" y="6645275"/>
          <p14:tracePt t="103388" x="1839913" y="6670675"/>
          <p14:tracePt t="103396" x="1865313" y="6683375"/>
          <p14:tracePt t="103401" x="1903413" y="6696075"/>
          <p14:tracePt t="103412" x="1927225" y="6707188"/>
          <p14:tracePt t="103415" x="1965325" y="6719888"/>
          <p14:tracePt t="103429" x="2039938" y="6732588"/>
          <p14:tracePt t="103436" x="2065338" y="6745288"/>
          <p14:tracePt t="103445" x="2103438" y="6745288"/>
          <p14:tracePt t="103450" x="2127250" y="6745288"/>
          <p14:tracePt t="103464" x="2190750" y="6745288"/>
          <p14:tracePt t="103472" x="2216150" y="6745288"/>
          <p14:tracePt t="103480" x="2228850" y="6745288"/>
          <p14:tracePt t="103485" x="2265363" y="6745288"/>
          <p14:tracePt t="103496" x="2278063" y="6745288"/>
          <p14:tracePt t="103499" x="2303463" y="6745288"/>
          <p14:tracePt t="103513" x="2339975" y="6745288"/>
          <p14:tracePt t="103520" x="2352675" y="6745288"/>
          <p14:tracePt t="103529" x="2365375" y="6732588"/>
          <p14:tracePt t="103533" x="2390775" y="6732588"/>
          <p14:tracePt t="103546" x="2428875" y="6719888"/>
          <p14:tracePt t="103548" x="2452688" y="6707188"/>
          <p14:tracePt t="103562" x="2528888" y="6683375"/>
          <p14:tracePt t="103569" x="2590800" y="6657975"/>
          <p14:tracePt t="103579" x="2628900" y="6645275"/>
          <p14:tracePt t="103583" x="2690813" y="6619875"/>
          <p14:tracePt t="103596" x="2778125" y="6570663"/>
          <p14:tracePt t="103603" x="2841625" y="6545263"/>
          <p14:tracePt t="103612" x="2867025" y="6532563"/>
          <p14:tracePt t="103617" x="2903538" y="6507163"/>
          <p14:tracePt t="103630" x="2979738" y="6483350"/>
          <p14:tracePt t="103638" x="2992438" y="6470650"/>
          <p14:tracePt t="103646" x="3016250" y="6470650"/>
          <p14:tracePt t="103652" x="3041650" y="6445250"/>
          <p14:tracePt t="103663" x="3079750" y="6432550"/>
          <p14:tracePt t="103666" x="3103563" y="6407150"/>
          <p14:tracePt t="103680" x="3179763" y="6357938"/>
          <p14:tracePt t="103687" x="3205163" y="6319838"/>
          <p14:tracePt t="103694" x="3267075" y="6269038"/>
          <p14:tracePt t="103699" x="3328988" y="6219825"/>
          <p14:tracePt t="103714" x="3417888" y="6132513"/>
          <p14:tracePt t="103720" x="3441700" y="6094413"/>
          <p14:tracePt t="103729" x="3479800" y="6069013"/>
          <p14:tracePt t="103734" x="3492500" y="6056313"/>
          <p14:tracePt t="103746" x="3517900" y="6019800"/>
          <p14:tracePt t="103748" x="3530600" y="6007100"/>
          <p14:tracePt t="103755" x="3541713" y="5981700"/>
          <p14:tracePt t="103764" x="3592513" y="5945188"/>
          <p14:tracePt t="103769" x="3617913" y="5919788"/>
          <p14:tracePt t="103779" x="3679825" y="5843588"/>
          <p14:tracePt t="103782" x="3779838" y="5732463"/>
          <p14:tracePt t="103795" x="4005263" y="5394325"/>
          <p14:tracePt t="103802" x="4081463" y="5281613"/>
          <p14:tracePt t="103813" x="4117975" y="5218113"/>
          <p14:tracePt t="103816" x="4130675" y="5168900"/>
          <p14:tracePt t="103830" x="4156075" y="5118100"/>
          <p14:tracePt t="103837" x="4168775" y="5092700"/>
          <p14:tracePt t="103845" x="4168775" y="5068888"/>
          <p14:tracePt t="103850" x="4181475" y="5043488"/>
          <p14:tracePt t="103864" x="4192588" y="4992688"/>
          <p14:tracePt t="103871" x="4217988" y="4943475"/>
          <p14:tracePt t="103878" x="4230688" y="4892675"/>
          <p14:tracePt t="103884" x="4256088" y="4818063"/>
          <p14:tracePt t="103897" x="4281488" y="4718050"/>
          <p14:tracePt t="103898" x="4305300" y="4605338"/>
          <p14:tracePt t="103905" x="4330700" y="4505325"/>
          <p14:tracePt t="103913" x="4343400" y="4392613"/>
          <p14:tracePt t="103919" x="4356100" y="4292600"/>
          <p14:tracePt t="103929" x="4356100" y="4205288"/>
          <p14:tracePt t="103931" x="4356100" y="4154488"/>
          <p14:tracePt t="103947" x="4356100" y="4079875"/>
          <p14:tracePt t="103966" x="4343400" y="3992563"/>
          <p14:tracePt t="103981" x="4343400" y="3954463"/>
          <p14:tracePt t="103987" x="4343400" y="3941763"/>
          <p14:tracePt t="103995" x="4330700" y="3916363"/>
          <p14:tracePt t="104000" x="4318000" y="3892550"/>
          <p14:tracePt t="104014" x="4318000" y="3854450"/>
          <p14:tracePt t="104021" x="4294188" y="3829050"/>
          <p14:tracePt t="104029" x="4294188" y="3803650"/>
          <p14:tracePt t="104035" x="4268788" y="3779838"/>
          <p14:tracePt t="104048" x="4230688" y="3716338"/>
          <p14:tracePt t="104062" x="4117975" y="3590925"/>
          <p14:tracePt t="104069" x="4043363" y="3490913"/>
          <p14:tracePt t="104078" x="3905250" y="3341688"/>
          <p14:tracePt t="104082" x="3792538" y="3216275"/>
          <p14:tracePt t="104097" x="3617913" y="2990850"/>
          <p14:tracePt t="104103" x="3541713" y="2928938"/>
          <p14:tracePt t="104112" x="3479800" y="2852738"/>
          <p14:tracePt t="104117" x="3417888" y="2778125"/>
          <p14:tracePt t="104129" x="3354388" y="2716213"/>
          <p14:tracePt t="104131" x="3292475" y="2652713"/>
          <p14:tracePt t="104146" x="3167063" y="2540000"/>
          <p14:tracePt t="104152" x="3092450" y="2478088"/>
          <p14:tracePt t="104162" x="3028950" y="2439988"/>
          <p14:tracePt t="104166" x="2967038" y="2390775"/>
          <p14:tracePt t="104180" x="2841625" y="2290763"/>
          <p14:tracePt t="104188" x="2778125" y="2252663"/>
          <p14:tracePt t="104196" x="2703513" y="2201863"/>
          <p14:tracePt t="104201" x="2641600" y="2152650"/>
          <p14:tracePt t="104212" x="2603500" y="2114550"/>
          <p14:tracePt t="104215" x="2554288" y="2078038"/>
          <p14:tracePt t="104230" x="2452688" y="2001838"/>
          <p14:tracePt t="104236" x="2390775" y="1952625"/>
          <p14:tracePt t="104245" x="2339975" y="1914525"/>
          <p14:tracePt t="104250" x="2290763" y="1876425"/>
          <p14:tracePt t="104262" x="2252663" y="1865313"/>
          <p14:tracePt t="104265" x="2203450" y="1839913"/>
          <p14:tracePt t="104279" x="2127250" y="1814513"/>
          <p14:tracePt t="104286" x="2090738" y="1789113"/>
          <p14:tracePt t="104296" x="2039938" y="1776413"/>
          <p14:tracePt t="104300" x="2003425" y="1765300"/>
          <p14:tracePt t="104313" x="1952625" y="1739900"/>
          <p14:tracePt t="104329" x="1903413" y="1727200"/>
          <p14:tracePt t="104336" x="1890713" y="1727200"/>
          <p14:tracePt t="104345" x="1865313" y="1714500"/>
          <p14:tracePt t="104349" x="1852613" y="1714500"/>
          <p14:tracePt t="104363" x="1814513" y="1701800"/>
          <p14:tracePt t="104372" x="1801813" y="1701800"/>
          <p14:tracePt t="104380" x="1790700" y="1701800"/>
          <p14:tracePt t="104396" x="1778000" y="1701800"/>
          <p14:tracePt t="104399" x="1765300" y="1701800"/>
          <p14:tracePt t="104414" x="1752600" y="1701800"/>
          <p14:tracePt t="104422" x="1739900" y="1701800"/>
          <p14:tracePt t="104430" x="1727200" y="1701800"/>
          <p14:tracePt t="104436" x="1714500" y="1701800"/>
          <p14:tracePt t="104450" x="1701800" y="1701800"/>
          <p14:tracePt t="104463" x="1677988" y="1701800"/>
          <p14:tracePt t="104478" x="1665288" y="1701800"/>
          <p14:tracePt t="104485" x="1652588" y="1701800"/>
          <p14:tracePt t="104499" x="1639888" y="1701800"/>
          <p14:tracePt t="104514" x="1614488" y="1714500"/>
          <p14:tracePt t="104535" x="1601788" y="1727200"/>
          <p14:tracePt t="104545" x="1589088" y="1727200"/>
          <p14:tracePt t="104563" x="1577975" y="1727200"/>
          <p14:tracePt t="104579" x="1565275" y="1739900"/>
          <p14:tracePt t="104607" x="1565275" y="1752600"/>
          <p14:tracePt t="104614" x="1552575" y="1752600"/>
          <p14:tracePt t="104629" x="1539875" y="1752600"/>
          <p14:tracePt t="104664" x="1539875" y="1739900"/>
          <p14:tracePt t="104685" x="1539875" y="1727200"/>
          <p14:tracePt t="104694" x="1539875" y="1714500"/>
          <p14:tracePt t="104701" x="1539875" y="1701800"/>
          <p14:tracePt t="104721" x="1539875" y="1689100"/>
          <p14:tracePt t="104729" x="1527175" y="1676400"/>
          <p14:tracePt t="104734" x="1527175" y="1663700"/>
          <p14:tracePt t="104748" x="1527175" y="1652588"/>
          <p14:tracePt t="104767" x="1514475" y="1652588"/>
          <p14:tracePt t="104779" x="1514475" y="1639888"/>
          <p14:tracePt t="104782" x="1501775" y="1639888"/>
          <p14:tracePt t="104788" x="1501775" y="1627188"/>
          <p14:tracePt t="104802" x="1501775" y="1614488"/>
          <p14:tracePt t="104815" x="1501775" y="1601788"/>
          <p14:tracePt t="104829" x="1501775" y="1589088"/>
          <p14:tracePt t="104836" x="1501775" y="1576388"/>
          <p14:tracePt t="104857" x="1501775" y="1563688"/>
          <p14:tracePt t="104877" x="1501775" y="1539875"/>
          <p14:tracePt t="104897" x="1501775" y="1527175"/>
          <p14:tracePt t="104930" x="1501775" y="1514475"/>
          <p14:tracePt t="104959" x="1514475" y="1514475"/>
          <p14:tracePt t="117004" x="1527175" y="1514475"/>
          <p14:tracePt t="117018" x="1527175" y="1489075"/>
          <p14:tracePt t="117031" x="1552575" y="1489075"/>
          <p14:tracePt t="117042" x="1552575" y="1476375"/>
          <p14:tracePt t="117045" x="1552575" y="1463675"/>
          <p14:tracePt t="117055" x="1577975" y="1463675"/>
          <p14:tracePt t="117059" x="1577975" y="1450975"/>
          <p14:tracePt t="117069" x="1589088" y="1450975"/>
          <p14:tracePt t="117081" x="1601788" y="1439863"/>
          <p14:tracePt t="117086" x="1614488" y="1439863"/>
          <p14:tracePt t="117096" x="1614488" y="1427163"/>
          <p14:tracePt t="117100" x="1627188" y="1427163"/>
          <p14:tracePt t="117114" x="1627188" y="1414463"/>
          <p14:tracePt t="117119" x="1652588" y="1414463"/>
          <p14:tracePt t="117140" x="1665288" y="1401763"/>
          <p14:tracePt t="117150" x="1677988" y="1401763"/>
          <p14:tracePt t="117154" x="1677988" y="1389063"/>
          <p14:tracePt t="117164" x="1689100" y="1389063"/>
          <p14:tracePt t="117181" x="1701800" y="1376363"/>
          <p14:tracePt t="117195" x="1714500" y="1363663"/>
          <p14:tracePt t="117201" x="1727200" y="1363663"/>
          <p14:tracePt t="117215" x="1752600" y="1339850"/>
          <p14:tracePt t="117230" x="1778000" y="1314450"/>
          <p14:tracePt t="117246" x="1801813" y="1301750"/>
          <p14:tracePt t="117249" x="1814513" y="1276350"/>
          <p14:tracePt t="117265" x="1839913" y="1263650"/>
          <p14:tracePt t="117269" x="1852613" y="1250950"/>
          <p14:tracePt t="117283" x="1878013" y="1227138"/>
          <p14:tracePt t="117296" x="1903413" y="1201738"/>
          <p14:tracePt t="117305" x="1914525" y="1201738"/>
          <p14:tracePt t="117314" x="1927225" y="1189038"/>
          <p14:tracePt t="117331" x="1952625" y="1176338"/>
          <p14:tracePt t="117339" x="1965325" y="1163638"/>
          <p14:tracePt t="117351" x="1978025" y="1150938"/>
          <p14:tracePt t="117364" x="2014538" y="1150938"/>
          <p14:tracePt t="117379" x="2027238" y="1125538"/>
          <p14:tracePt t="117396" x="2065338" y="1125538"/>
          <p14:tracePt t="117399" x="2065338" y="1114425"/>
          <p14:tracePt t="117413" x="2090738" y="1101725"/>
          <p14:tracePt t="117419" x="2103438" y="1101725"/>
          <p14:tracePt t="117430" x="2116138" y="1089025"/>
          <p14:tracePt t="117433" x="2127250" y="1089025"/>
          <p14:tracePt t="117447" x="2152650" y="1076325"/>
          <p14:tracePt t="117453" x="2165350" y="1076325"/>
          <p14:tracePt t="117463" x="2190750" y="1063625"/>
          <p14:tracePt t="117467" x="2203450" y="1063625"/>
          <p14:tracePt t="117481" x="2239963" y="1050925"/>
          <p14:tracePt t="117488" x="2252663" y="1038225"/>
          <p14:tracePt t="117496" x="2278063" y="1025525"/>
          <p14:tracePt t="117501" x="2303463" y="1025525"/>
          <p14:tracePt t="117514" x="2352675" y="1014413"/>
          <p14:tracePt t="117530" x="2378075" y="1001713"/>
          <p14:tracePt t="117535" x="2390775" y="989013"/>
          <p14:tracePt t="117546" x="2403475" y="989013"/>
          <p14:tracePt t="117549" x="2428875" y="989013"/>
          <p14:tracePt t="117563" x="2452688" y="989013"/>
          <p14:tracePt t="117569" x="2452688" y="976313"/>
          <p14:tracePt t="117580" x="2465388" y="976313"/>
          <p14:tracePt t="117583" x="2490788" y="976313"/>
          <p14:tracePt t="117597" x="2503488" y="976313"/>
          <p14:tracePt t="117603" x="2516188" y="976313"/>
          <p14:tracePt t="117613" x="2528888" y="976313"/>
          <p14:tracePt t="117630" x="2541588" y="976313"/>
          <p14:tracePt t="117638" x="2554288" y="976313"/>
          <p14:tracePt t="117665" x="2565400" y="976313"/>
          <p14:tracePt t="117685" x="2578100" y="976313"/>
          <p14:tracePt t="117706" x="2590800" y="976313"/>
          <p14:tracePt t="117727" x="2590800" y="989013"/>
          <p14:tracePt t="117740" x="2590800" y="1001713"/>
          <p14:tracePt t="117753" x="2603500" y="1014413"/>
          <p14:tracePt t="117773" x="2603500" y="1025525"/>
          <p14:tracePt t="117784" x="2603500" y="1038225"/>
          <p14:tracePt t="117787" x="2616200" y="1038225"/>
          <p14:tracePt t="117797" x="2628900" y="1038225"/>
          <p14:tracePt t="117801" x="2628900" y="1063625"/>
          <p14:tracePt t="117821" x="2628900" y="1076325"/>
          <p14:tracePt t="117831" x="2641600" y="1076325"/>
          <p14:tracePt t="117834" x="2641600" y="1089025"/>
          <p14:tracePt t="117848" x="2641600" y="1101725"/>
          <p14:tracePt t="117863" x="2641600" y="1114425"/>
          <p14:tracePt t="117869" x="2654300" y="1114425"/>
          <p14:tracePt t="117880" x="2654300" y="1125538"/>
          <p14:tracePt t="117897" x="2667000" y="1138238"/>
          <p14:tracePt t="117903" x="2667000" y="1150938"/>
          <p14:tracePt t="117930" x="2667000" y="1163638"/>
          <p14:tracePt t="117937" x="2667000" y="1176338"/>
          <p14:tracePt t="117967" x="2667000" y="1214438"/>
          <p14:tracePt t="117971" x="2678113" y="1214438"/>
          <p14:tracePt t="117981" x="2678113" y="1227138"/>
          <p14:tracePt t="117998" x="2678113" y="1250950"/>
          <p14:tracePt t="118013" x="2690813" y="1263650"/>
          <p14:tracePt t="118019" x="2690813" y="1276350"/>
          <p14:tracePt t="118032" x="2690813" y="1289050"/>
          <p14:tracePt t="118047" x="2703513" y="1314450"/>
          <p14:tracePt t="118063" x="2703513" y="1339850"/>
          <p14:tracePt t="118079" x="2703513" y="1350963"/>
          <p14:tracePt t="118086" x="2703513" y="1363663"/>
          <p14:tracePt t="118096" x="2703513" y="1376363"/>
          <p14:tracePt t="118100" x="2716213" y="1389063"/>
          <p14:tracePt t="118114" x="2716213" y="1401763"/>
          <p14:tracePt t="118130" x="2716213" y="1414463"/>
          <p14:tracePt t="118134" x="2728913" y="1427163"/>
          <p14:tracePt t="118149" x="2728913" y="1439863"/>
          <p14:tracePt t="118163" x="2728913" y="1450975"/>
          <p14:tracePt t="118168" x="2728913" y="1463675"/>
          <p14:tracePt t="118202" x="2728913" y="1489075"/>
          <p14:tracePt t="118222" x="2728913" y="1501775"/>
          <p14:tracePt t="118237" x="2728913" y="1514475"/>
          <p14:tracePt t="118258" x="2728913" y="1527175"/>
          <p14:tracePt t="118266" x="2728913" y="1539875"/>
          <p14:tracePt t="118284" x="2728913" y="1552575"/>
          <p14:tracePt t="118311" x="2741613" y="1552575"/>
          <p14:tracePt t="118320" x="2741613" y="1563688"/>
          <p14:tracePt t="118345" x="2741613" y="1576388"/>
          <p14:tracePt t="118366" x="2741613" y="1589088"/>
          <p14:tracePt t="118377" x="2754313" y="1589088"/>
          <p14:tracePt t="118380" x="2767013" y="1589088"/>
          <p14:tracePt t="126264" x="2778125" y="1601788"/>
          <p14:tracePt t="126274" x="2803525" y="1627188"/>
          <p14:tracePt t="126286" x="2828925" y="1652588"/>
          <p14:tracePt t="126294" x="2841625" y="1663700"/>
          <p14:tracePt t="126304" x="2854325" y="1676400"/>
          <p14:tracePt t="126307" x="2867025" y="1689100"/>
          <p14:tracePt t="126321" x="2903538" y="1727200"/>
          <p14:tracePt t="126328" x="2928938" y="1739900"/>
          <p14:tracePt t="126336" x="2941638" y="1752600"/>
          <p14:tracePt t="126341" x="2954338" y="1765300"/>
          <p14:tracePt t="126354" x="2992438" y="1789113"/>
          <p14:tracePt t="126368" x="3016250" y="1827213"/>
          <p14:tracePt t="126383" x="3041650" y="1839913"/>
          <p14:tracePt t="126396" x="3067050" y="1865313"/>
          <p14:tracePt t="126403" x="3079750" y="1876425"/>
          <p14:tracePt t="126412" x="3092450" y="1889125"/>
          <p14:tracePt t="126417" x="3103563" y="1889125"/>
          <p14:tracePt t="126431" x="3128963" y="1901825"/>
          <p14:tracePt t="126446" x="3141663" y="1914525"/>
          <p14:tracePt t="126452" x="3154363" y="1914525"/>
          <p14:tracePt t="126463" x="3167063" y="1927225"/>
          <p14:tracePt t="126466" x="3179763" y="1927225"/>
          <p14:tracePt t="126480" x="3205163" y="1927225"/>
          <p14:tracePt t="126488" x="3216275" y="1927225"/>
          <p14:tracePt t="126497" x="3228975" y="1939925"/>
          <p14:tracePt t="126501" x="3241675" y="1939925"/>
          <p14:tracePt t="126513" x="3254375" y="1939925"/>
          <p14:tracePt t="126517" x="3267075" y="1939925"/>
          <p14:tracePt t="126530" x="3292475" y="1939925"/>
          <p14:tracePt t="126537" x="3305175" y="1939925"/>
          <p14:tracePt t="126547" x="3317875" y="1939925"/>
          <p14:tracePt t="126550" x="3328988" y="1939925"/>
          <p14:tracePt t="126565" x="3354388" y="1939925"/>
          <p14:tracePt t="126579" x="3392488" y="1939925"/>
          <p14:tracePt t="126586" x="3405188" y="1939925"/>
          <p14:tracePt t="126596" x="3417888" y="1939925"/>
          <p14:tracePt t="126600" x="3429000" y="1939925"/>
          <p14:tracePt t="126614" x="3454400" y="1939925"/>
          <p14:tracePt t="126629" x="3479800" y="1914525"/>
          <p14:tracePt t="126636" x="3492500" y="1914525"/>
          <p14:tracePt t="126646" x="3505200" y="1914525"/>
          <p14:tracePt t="126649" x="3517900" y="1901825"/>
          <p14:tracePt t="126663" x="3541713" y="1889125"/>
          <p14:tracePt t="126670" x="3567113" y="1876425"/>
          <p14:tracePt t="126680" x="3579813" y="1865313"/>
          <p14:tracePt t="126684" x="3592513" y="1865313"/>
          <p14:tracePt t="126695" x="3605213" y="1865313"/>
          <p14:tracePt t="126698" x="3617913" y="1839913"/>
          <p14:tracePt t="126713" x="3643313" y="1827213"/>
          <p14:tracePt t="126719" x="3654425" y="1827213"/>
          <p14:tracePt t="126729" x="3667125" y="1814513"/>
          <p14:tracePt t="126733" x="3679825" y="1801813"/>
          <p14:tracePt t="126747" x="3705225" y="1789113"/>
          <p14:tracePt t="126762" x="3717925" y="1776413"/>
          <p14:tracePt t="126768" x="3730625" y="1765300"/>
          <p14:tracePt t="126779" x="3743325" y="1765300"/>
          <p14:tracePt t="126782" x="3743325" y="1752600"/>
          <p14:tracePt t="126797" x="3767138" y="1739900"/>
          <p14:tracePt t="126813" x="3779838" y="1739900"/>
          <p14:tracePt t="126818" x="3779838" y="1727200"/>
          <p14:tracePt t="126829" x="3792538" y="1714500"/>
          <p14:tracePt t="126846" x="3805238" y="1701800"/>
          <p14:tracePt t="126854" x="3817938" y="1701800"/>
          <p14:tracePt t="126863" x="3817938" y="1689100"/>
          <p14:tracePt t="126879" x="3830638" y="1676400"/>
          <p14:tracePt t="126883" x="3830638" y="1663700"/>
          <p14:tracePt t="126904" x="3843338" y="1652588"/>
          <p14:tracePt t="126932" x="3843338" y="1639888"/>
          <p14:tracePt t="126960" x="3843338" y="1627188"/>
          <p14:tracePt t="127003" x="3843338" y="1614488"/>
          <p14:tracePt t="133314" x="3843338" y="1601788"/>
          <p14:tracePt t="133328" x="3856038" y="1576388"/>
          <p14:tracePt t="133340" x="3867150" y="1576388"/>
          <p14:tracePt t="133350" x="3892550" y="1563688"/>
          <p14:tracePt t="133363" x="3917950" y="1539875"/>
          <p14:tracePt t="133379" x="3943350" y="1514475"/>
          <p14:tracePt t="133384" x="3956050" y="1501775"/>
          <p14:tracePt t="133396" x="3968750" y="1489075"/>
          <p14:tracePt t="133399" x="3979863" y="1489075"/>
          <p14:tracePt t="133414" x="4005263" y="1476375"/>
          <p14:tracePt t="133429" x="4017963" y="1463675"/>
          <p14:tracePt t="133446" x="4030663" y="1463675"/>
          <p14:tracePt t="133463" x="4056063" y="1450975"/>
          <p14:tracePt t="133471" x="4056063" y="1439863"/>
          <p14:tracePt t="133480" x="4068763" y="1439863"/>
          <p14:tracePt t="133495" x="4092575" y="1439863"/>
          <p14:tracePt t="133513" x="4117975" y="1427163"/>
          <p14:tracePt t="133529" x="4143375" y="1427163"/>
          <p14:tracePt t="133545" x="4156075" y="1414463"/>
          <p14:tracePt t="133549" x="4181475" y="1414463"/>
          <p14:tracePt t="133563" x="4205288" y="1401763"/>
          <p14:tracePt t="133578" x="4217988" y="1401763"/>
          <p14:tracePt t="133595" x="4230688" y="1401763"/>
          <p14:tracePt t="133599" x="4243388" y="1401763"/>
          <p14:tracePt t="133613" x="4256088" y="1401763"/>
          <p14:tracePt t="133620" x="4268788" y="1401763"/>
          <p14:tracePt t="133645" x="4281488" y="1389063"/>
          <p14:tracePt t="133663" x="4305300" y="1389063"/>
          <p14:tracePt t="133684" x="4318000" y="1389063"/>
          <p14:tracePt t="133706" x="4330700" y="1389063"/>
          <p14:tracePt t="133718" x="4356100" y="1389063"/>
          <p14:tracePt t="133732" x="4368800" y="1389063"/>
          <p14:tracePt t="133745" x="4381500" y="1389063"/>
          <p14:tracePt t="133753" x="4394200" y="1389063"/>
          <p14:tracePt t="133763" x="4406900" y="1389063"/>
          <p14:tracePt t="133779" x="4430713" y="1389063"/>
          <p14:tracePt t="133786" x="4443413" y="1389063"/>
          <p14:tracePt t="133800" x="4456113" y="1389063"/>
          <p14:tracePt t="133813" x="4481513" y="1414463"/>
          <p14:tracePt t="133828" x="4494213" y="1414463"/>
          <p14:tracePt t="133847" x="4506913" y="1414463"/>
          <p14:tracePt t="133862" x="4518025" y="1427163"/>
          <p14:tracePt t="133868" x="4530725" y="1427163"/>
          <p14:tracePt t="133882" x="4543425" y="1427163"/>
          <p14:tracePt t="133896" x="4556125" y="1439863"/>
          <p14:tracePt t="133902" x="4556125" y="1450975"/>
          <p14:tracePt t="133911" x="4568825" y="1450975"/>
          <p14:tracePt t="133929" x="4581525" y="1450975"/>
          <p14:tracePt t="133937" x="4581525" y="1463675"/>
          <p14:tracePt t="133965" x="4594225" y="1463675"/>
          <p14:tracePt t="133970" x="4594225" y="1476375"/>
          <p14:tracePt t="134011" x="4606925" y="1489075"/>
          <p14:tracePt t="134020" x="4619625" y="1489075"/>
          <p14:tracePt t="134045" x="4619625" y="1501775"/>
          <p14:tracePt t="134053" x="4630738" y="1501775"/>
          <p14:tracePt t="134066" x="4630738" y="1514475"/>
          <p14:tracePt t="134079" x="4643438" y="1514475"/>
          <p14:tracePt t="134086" x="4643438" y="1527175"/>
          <p14:tracePt t="134120" x="4656138" y="1527175"/>
          <p14:tracePt t="134129" x="4656138" y="1539875"/>
          <p14:tracePt t="134161" x="4656138" y="1552575"/>
          <p14:tracePt t="134175" x="4668838" y="1552575"/>
          <p14:tracePt t="134194" x="4668838" y="1563688"/>
          <p14:tracePt t="134263" x="4681538" y="1576388"/>
          <p14:tracePt t="134337" x="4681538" y="1589088"/>
          <p14:tracePt t="134351" x="4694238" y="1589088"/>
          <p14:tracePt t="134399" x="4706938" y="1589088"/>
          <p14:tracePt t="134410" x="4706938" y="1601788"/>
          <p14:tracePt t="134427" x="4706938" y="1614488"/>
          <p14:tracePt t="134454" x="4706938" y="1627188"/>
          <p14:tracePt t="134463" x="4719638" y="1627188"/>
          <p14:tracePt t="134488" x="4732338" y="1627188"/>
          <p14:tracePt t="134501" x="4732338" y="1639888"/>
          <p14:tracePt t="134549" x="4743450" y="1639888"/>
          <p14:tracePt t="134616" x="4743450" y="1652588"/>
          <p14:tracePt t="147849" x="4768850" y="1652588"/>
          <p14:tracePt t="147863" x="4843463" y="1601788"/>
          <p14:tracePt t="147875" x="4894263" y="1576388"/>
          <p14:tracePt t="147877" x="4945063" y="1552575"/>
          <p14:tracePt t="147889" x="4994275" y="1514475"/>
          <p14:tracePt t="147892" x="5032375" y="1514475"/>
          <p14:tracePt t="147905" x="5057775" y="1501775"/>
          <p14:tracePt t="147906" x="5081588" y="1476375"/>
          <p14:tracePt t="147912" x="5106988" y="1476375"/>
          <p14:tracePt t="147920" x="5132388" y="1476375"/>
          <p14:tracePt t="147933" x="5145088" y="1463675"/>
          <p14:tracePt t="147946" x="5170488" y="1450975"/>
          <p14:tracePt t="147947" x="5181600" y="1450975"/>
          <p14:tracePt t="147961" x="5219700" y="1450975"/>
          <p14:tracePt t="147973" x="5232400" y="1439863"/>
          <p14:tracePt t="147980" x="5257800" y="1427163"/>
          <p14:tracePt t="147983" x="5294313" y="1427163"/>
          <p14:tracePt t="147993" x="5319713" y="1427163"/>
          <p14:tracePt t="148011" x="5383213" y="1414463"/>
          <p14:tracePt t="148018" x="5419725" y="1401763"/>
          <p14:tracePt t="148025" x="5445125" y="1401763"/>
          <p14:tracePt t="148045" x="5483225" y="1401763"/>
          <p14:tracePt t="148051" x="5495925" y="1401763"/>
          <p14:tracePt t="148059" x="5507038" y="1401763"/>
          <p14:tracePt t="148078" x="5532438" y="1401763"/>
          <p14:tracePt t="148086" x="5545138" y="1401763"/>
          <p14:tracePt t="148095" x="5557838" y="1401763"/>
          <p14:tracePt t="148110" x="5583238" y="1401763"/>
          <p14:tracePt t="148126" x="5607050" y="1401763"/>
          <p14:tracePt t="148133" x="5619750" y="1414463"/>
          <p14:tracePt t="148146" x="5632450" y="1414463"/>
          <p14:tracePt t="148160" x="5645150" y="1414463"/>
          <p14:tracePt t="148167" x="5657850" y="1427163"/>
          <p14:tracePt t="148176" x="5670550" y="1427163"/>
          <p14:tracePt t="148194" x="5683250" y="1439863"/>
          <p14:tracePt t="148202" x="5695950" y="1439863"/>
          <p14:tracePt t="148211" x="5708650" y="1439863"/>
          <p14:tracePt t="148215" x="5708650" y="1450975"/>
          <p14:tracePt t="148229" x="5719763" y="1450975"/>
          <p14:tracePt t="148236" x="5719763" y="1463675"/>
          <p14:tracePt t="148248" x="5732463" y="1463675"/>
          <p14:tracePt t="148260" x="5732463" y="1476375"/>
          <p14:tracePt t="148263" x="5745163" y="1489075"/>
          <p14:tracePt t="148276" x="5757863" y="1489075"/>
          <p14:tracePt t="148283" x="5757863" y="1501775"/>
          <p14:tracePt t="148293" x="5770563" y="1501775"/>
          <p14:tracePt t="148297" x="5770563" y="1514475"/>
          <p14:tracePt t="148310" x="5783263" y="1527175"/>
          <p14:tracePt t="148317" x="5795963" y="1527175"/>
          <p14:tracePt t="148327" x="5808663" y="1539875"/>
          <p14:tracePt t="148330" x="5808663" y="1552575"/>
          <p14:tracePt t="148344" x="5821363" y="1563688"/>
          <p14:tracePt t="148352" x="5821363" y="1576388"/>
          <p14:tracePt t="148361" x="5821363" y="1589088"/>
          <p14:tracePt t="148365" x="5832475" y="1589088"/>
          <p14:tracePt t="148379" x="5845175" y="1601788"/>
          <p14:tracePt t="148392" x="5857875" y="1627188"/>
          <p14:tracePt t="148410" x="5870575" y="1639888"/>
          <p14:tracePt t="148412" x="5883275" y="1652588"/>
          <p14:tracePt t="148427" x="5883275" y="1663700"/>
          <p14:tracePt t="148443" x="5895975" y="1676400"/>
          <p14:tracePt t="148446" x="5895975" y="1689100"/>
          <p14:tracePt t="148467" x="5908675" y="1701800"/>
          <p14:tracePt t="148508" x="5908675" y="1714500"/>
          <p14:tracePt t="148542" x="5908675" y="1727200"/>
          <p14:tracePt t="148604" x="5908675" y="1739900"/>
          <p14:tracePt t="148665" x="5908675" y="1752600"/>
          <p14:tracePt t="148746" x="5921375" y="1752600"/>
          <p14:tracePt t="148780" x="5921375" y="1765300"/>
          <p14:tracePt t="148882" x="5921375" y="1776413"/>
          <p14:tracePt t="148978" x="5921375" y="1789113"/>
          <p14:tracePt t="148999" x="5921375" y="1801813"/>
          <p14:tracePt t="149053" x="5921375" y="1814513"/>
          <p14:tracePt t="149087" x="5921375" y="1827213"/>
          <p14:tracePt t="149114" x="5921375" y="1839913"/>
          <p14:tracePt t="149123" x="5921375" y="1852613"/>
          <p14:tracePt t="149134" x="5921375" y="1865313"/>
          <p14:tracePt t="149148" x="5921375" y="1876425"/>
          <p14:tracePt t="149169" x="5921375" y="1889125"/>
          <p14:tracePt t="149183" x="5921375" y="1901825"/>
          <p14:tracePt t="149196" x="5921375" y="1914525"/>
          <p14:tracePt t="149211" x="5921375" y="1939925"/>
          <p14:tracePt t="149225" x="5921375" y="1952625"/>
          <p14:tracePt t="149244" x="5921375" y="1965325"/>
          <p14:tracePt t="149253" x="5921375" y="1978025"/>
          <p14:tracePt t="149266" x="5921375" y="1989138"/>
          <p14:tracePt t="149279" x="5932488" y="1989138"/>
          <p14:tracePt t="149284" x="5932488" y="2001838"/>
          <p14:tracePt t="149295" x="5932488" y="2014538"/>
          <p14:tracePt t="149312" x="5932488" y="2027238"/>
          <p14:tracePt t="149318" x="5932488" y="2039938"/>
          <p14:tracePt t="149332" x="5945188" y="2039938"/>
          <p14:tracePt t="149345" x="5945188" y="2052638"/>
          <p14:tracePt t="177513" x="5945188" y="2065338"/>
          <p14:tracePt t="177527" x="5945188" y="2078038"/>
          <p14:tracePt t="177542" x="5945188" y="2114550"/>
          <p14:tracePt t="177551" x="5945188" y="2139950"/>
          <p14:tracePt t="177554" x="5945188" y="2152650"/>
          <p14:tracePt t="177564" x="5945188" y="2178050"/>
          <p14:tracePt t="177569" x="5945188" y="2201863"/>
          <p14:tracePt t="177577" x="5932488" y="2214563"/>
          <p14:tracePt t="177582" x="5932488" y="2227263"/>
          <p14:tracePt t="177590" x="5932488" y="2252663"/>
          <p14:tracePt t="177608" x="5932488" y="2265363"/>
          <p14:tracePt t="177611" x="5921375" y="2290763"/>
          <p14:tracePt t="177627" x="5908675" y="2314575"/>
          <p14:tracePt t="177631" x="5908675" y="2327275"/>
          <p14:tracePt t="177642" x="5908675" y="2339975"/>
          <p14:tracePt t="177646" x="5908675" y="2365375"/>
          <p14:tracePt t="177659" x="5895975" y="2403475"/>
          <p14:tracePt t="177666" x="5895975" y="2427288"/>
          <p14:tracePt t="177674" x="5883275" y="2452688"/>
          <p14:tracePt t="177680" x="5883275" y="2478088"/>
          <p14:tracePt t="177693" x="5883275" y="2540000"/>
          <p14:tracePt t="177708" x="5870575" y="2590800"/>
          <p14:tracePt t="177715" x="5857875" y="2616200"/>
          <p14:tracePt t="177725" x="5857875" y="2652713"/>
          <p14:tracePt t="177728" x="5845175" y="2678113"/>
          <p14:tracePt t="177742" x="5845175" y="2716213"/>
          <p14:tracePt t="177749" x="5845175" y="2728913"/>
          <p14:tracePt t="177758" x="5845175" y="2752725"/>
          <p14:tracePt t="177763" x="5832475" y="2765425"/>
          <p14:tracePt t="177776" x="5832475" y="2778125"/>
          <p14:tracePt t="177777" x="5821363" y="2790825"/>
          <p14:tracePt t="177784" x="5821363" y="2803525"/>
          <p14:tracePt t="177792" x="5821363" y="2816225"/>
          <p14:tracePt t="177798" x="5821363" y="2828925"/>
          <p14:tracePt t="177808" x="5821363" y="2840038"/>
          <p14:tracePt t="177811" x="5808663" y="2840038"/>
          <p14:tracePt t="177825" x="5795963" y="2865438"/>
          <p14:tracePt t="177833" x="5783263" y="2865438"/>
          <p14:tracePt t="177841" x="5783263" y="2878138"/>
          <p14:tracePt t="177847" x="5770563" y="2890838"/>
          <p14:tracePt t="177858" x="5770563" y="2903538"/>
          <p14:tracePt t="177876" x="5757863" y="2916238"/>
          <p14:tracePt t="177883" x="5745163" y="2928938"/>
          <p14:tracePt t="177891" x="5732463" y="2928938"/>
          <p14:tracePt t="177896" x="5732463" y="2941638"/>
          <p14:tracePt t="177911" x="5719763" y="2941638"/>
          <p14:tracePt t="177925" x="5708650" y="2952750"/>
          <p14:tracePt t="177932" x="5708650" y="2965450"/>
          <p14:tracePt t="177942" x="5708650" y="2978150"/>
          <p14:tracePt t="177946" x="5695950" y="2978150"/>
          <p14:tracePt t="177962" x="5683250" y="2990850"/>
          <p14:tracePt t="177975" x="5683250" y="3003550"/>
          <p14:tracePt t="177995" x="5670550" y="3003550"/>
          <p14:tracePt t="178008" x="5670550" y="3016250"/>
          <p14:tracePt t="178025" x="5657850" y="3016250"/>
          <p14:tracePt t="178029" x="5657850" y="3028950"/>
          <p14:tracePt t="178058" x="5645150" y="3041650"/>
          <p14:tracePt t="178072" x="5632450" y="3041650"/>
          <p14:tracePt t="178106" x="5619750" y="3041650"/>
          <p14:tracePt t="178141" x="5607050" y="3041650"/>
          <p14:tracePt t="178162" x="5607050" y="3054350"/>
          <p14:tracePt t="178212" x="5595938" y="3054350"/>
          <p14:tracePt t="178634" x="5607050" y="3054350"/>
          <p14:tracePt t="178661" x="5619750" y="3054350"/>
          <p14:tracePt t="178711" x="5632450" y="3054350"/>
          <p14:tracePt t="178725" x="5645150" y="3054350"/>
          <p14:tracePt t="178781" x="5657850" y="3054350"/>
          <p14:tracePt t="178816" x="5670550" y="3054350"/>
          <p14:tracePt t="178852" x="5683250" y="3054350"/>
          <p14:tracePt t="178866" x="5695950" y="3054350"/>
          <p14:tracePt t="178901" x="5708650" y="3065463"/>
          <p14:tracePt t="178929" x="5719763" y="3078163"/>
          <p14:tracePt t="178939" x="5719763" y="3090863"/>
          <p14:tracePt t="178952" x="5719763" y="3103563"/>
          <p14:tracePt t="178966" x="5732463" y="3103563"/>
          <p14:tracePt t="178977" x="5732463" y="3116263"/>
          <p14:tracePt t="178993" x="5745163" y="3141663"/>
          <p14:tracePt t="179012" x="5757863" y="3154363"/>
          <p14:tracePt t="179027" x="5757863" y="3165475"/>
          <p14:tracePt t="179048" x="5770563" y="3178175"/>
          <p14:tracePt t="179061" x="5770563" y="3190875"/>
          <p14:tracePt t="179076" x="5770563" y="3203575"/>
          <p14:tracePt t="179083" x="5783263" y="3216275"/>
          <p14:tracePt t="179096" x="5795963" y="3216275"/>
          <p14:tracePt t="179111" x="5795963" y="3241675"/>
          <p14:tracePt t="179127" x="5795963" y="3254375"/>
          <p14:tracePt t="179132" x="5808663" y="3254375"/>
          <p14:tracePt t="179146" x="5808663" y="3267075"/>
          <p14:tracePt t="179160" x="5808663" y="3278188"/>
          <p14:tracePt t="179168" x="5808663" y="3290888"/>
          <p14:tracePt t="179181" x="5821363" y="3303588"/>
          <p14:tracePt t="179195" x="5821363" y="3328988"/>
          <p14:tracePt t="179210" x="5832475" y="3341688"/>
          <p14:tracePt t="179217" x="5832475" y="3354388"/>
          <p14:tracePt t="179231" x="5832475" y="3367088"/>
          <p14:tracePt t="179244" x="5845175" y="3403600"/>
          <p14:tracePt t="179259" x="5845175" y="3416300"/>
          <p14:tracePt t="179266" x="5845175" y="3441700"/>
          <p14:tracePt t="179277" x="5857875" y="3454400"/>
          <p14:tracePt t="179280" x="5857875" y="3467100"/>
          <p14:tracePt t="179294" x="5870575" y="3490913"/>
          <p14:tracePt t="179310" x="5870575" y="3516313"/>
          <p14:tracePt t="179315" x="5870575" y="3529013"/>
          <p14:tracePt t="179325" x="5870575" y="3541713"/>
          <p14:tracePt t="179330" x="5870575" y="3554413"/>
          <p14:tracePt t="179345" x="5870575" y="3579813"/>
          <p14:tracePt t="179351" x="5870575" y="3590925"/>
          <p14:tracePt t="179361" x="5870575" y="3603625"/>
          <p14:tracePt t="179365" x="5870575" y="3629025"/>
          <p14:tracePt t="179379" x="5870575" y="3641725"/>
          <p14:tracePt t="179393" x="5870575" y="3667125"/>
          <p14:tracePt t="179400" x="5870575" y="3692525"/>
          <p14:tracePt t="179410" x="5870575" y="3703638"/>
          <p14:tracePt t="179427" x="5870575" y="3729038"/>
          <p14:tracePt t="179429" x="5870575" y="3741738"/>
          <p14:tracePt t="179443" x="5870575" y="3767138"/>
          <p14:tracePt t="179449" x="5870575" y="3779838"/>
          <p14:tracePt t="179459" x="5870575" y="3792538"/>
          <p14:tracePt t="179463" x="5870575" y="3803650"/>
          <p14:tracePt t="179477" x="5870575" y="3816350"/>
          <p14:tracePt t="179485" x="5870575" y="3829050"/>
          <p14:tracePt t="179494" x="5870575" y="3841750"/>
          <p14:tracePt t="179510" x="5857875" y="3854450"/>
          <p14:tracePt t="179513" x="5857875" y="3867150"/>
          <p14:tracePt t="179528" x="5845175" y="3879850"/>
          <p14:tracePt t="179543" x="5832475" y="3892550"/>
          <p14:tracePt t="179561" x="5821363" y="3905250"/>
          <p14:tracePt t="179562" x="5821363" y="3916363"/>
          <p14:tracePt t="179576" x="5808663" y="3916363"/>
          <p14:tracePt t="179583" x="5795963" y="3929063"/>
          <p14:tracePt t="179597" x="5783263" y="3941763"/>
          <p14:tracePt t="179611" x="5770563" y="3954463"/>
          <p14:tracePt t="179625" x="5770563" y="3979863"/>
          <p14:tracePt t="179632" x="5757863" y="3979863"/>
          <p14:tracePt t="179643" x="5745163" y="3992563"/>
          <p14:tracePt t="179647" x="5745163" y="4005263"/>
          <p14:tracePt t="179660" x="5732463" y="4017963"/>
          <p14:tracePt t="179667" x="5732463" y="4029075"/>
          <p14:tracePt t="179677" x="5719763" y="4029075"/>
          <p14:tracePt t="179681" x="5719763" y="4041775"/>
          <p14:tracePt t="179695" x="5695950" y="4054475"/>
          <p14:tracePt t="179710" x="5695950" y="4067175"/>
          <p14:tracePt t="179717" x="5683250" y="4067175"/>
          <p14:tracePt t="179726" x="5683250" y="4079875"/>
          <p14:tracePt t="179730" x="5670550" y="4079875"/>
          <p14:tracePt t="179744" x="5657850" y="4092575"/>
          <p14:tracePt t="179759" x="5645150" y="4105275"/>
          <p14:tracePt t="179766" x="5632450" y="4117975"/>
          <p14:tracePt t="179781" x="5619750" y="4129088"/>
          <p14:tracePt t="179795" x="5595938" y="4129088"/>
          <p14:tracePt t="179810" x="5583238" y="4154488"/>
          <p14:tracePt t="179817" x="5570538" y="4154488"/>
          <p14:tracePt t="179831" x="5557838" y="4167188"/>
          <p14:tracePt t="179845" x="5545138" y="4167188"/>
          <p14:tracePt t="179860" x="5532438" y="4167188"/>
          <p14:tracePt t="179867" x="5532438" y="4179888"/>
          <p14:tracePt t="179876" x="5519738" y="4179888"/>
          <p14:tracePt t="179894" x="5507038" y="4179888"/>
          <p14:tracePt t="179909" x="5495925" y="4179888"/>
          <p14:tracePt t="179926" x="5483225" y="4179888"/>
          <p14:tracePt t="179943" x="5470525" y="4179888"/>
          <p14:tracePt t="179950" x="5457825" y="4179888"/>
          <p14:tracePt t="179972" x="5445125" y="4179888"/>
          <p14:tracePt t="179991" x="5432425" y="4179888"/>
          <p14:tracePt t="180011" x="5419725" y="4179888"/>
          <p14:tracePt t="180032" x="5407025" y="4179888"/>
          <p14:tracePt t="180052" x="5394325" y="4179888"/>
          <p14:tracePt t="180066" x="5383213" y="4179888"/>
          <p14:tracePt t="180086" x="5370513" y="4179888"/>
          <p14:tracePt t="180096" x="5357813" y="4179888"/>
          <p14:tracePt t="180108" x="5345113" y="4179888"/>
          <p14:tracePt t="180127" x="5332413" y="4179888"/>
          <p14:tracePt t="180141" x="5319713" y="4179888"/>
          <p14:tracePt t="180154" x="5307013" y="4167188"/>
          <p14:tracePt t="180169" x="5294313" y="4167188"/>
          <p14:tracePt t="180181" x="5281613" y="4154488"/>
          <p14:tracePt t="180194" x="5270500" y="4141788"/>
          <p14:tracePt t="180210" x="5257800" y="4141788"/>
          <p14:tracePt t="180215" x="5257800" y="4129088"/>
          <p14:tracePt t="180229" x="5245100" y="4117975"/>
          <p14:tracePt t="180244" x="5245100" y="4105275"/>
          <p14:tracePt t="180249" x="5232400" y="4092575"/>
          <p14:tracePt t="180260" x="5219700" y="4079875"/>
          <p14:tracePt t="180277" x="5207000" y="4054475"/>
          <p14:tracePt t="180283" x="5194300" y="4054475"/>
          <p14:tracePt t="180292" x="5194300" y="4041775"/>
          <p14:tracePt t="180298" x="5181600" y="4017963"/>
          <p14:tracePt t="180310" x="5170488" y="3979863"/>
          <p14:tracePt t="180318" x="5157788" y="3967163"/>
          <p14:tracePt t="180326" x="5157788" y="3941763"/>
          <p14:tracePt t="180332" x="5145088" y="3916363"/>
          <p14:tracePt t="180343" x="5132388" y="3892550"/>
          <p14:tracePt t="180346" x="5119688" y="3867150"/>
          <p14:tracePt t="180359" x="5094288" y="3829050"/>
          <p14:tracePt t="180365" x="5094288" y="3816350"/>
          <p14:tracePt t="180378" x="5081588" y="3779838"/>
          <p14:tracePt t="180393" x="5068888" y="3754438"/>
          <p14:tracePt t="180399" x="5057775" y="3729038"/>
          <p14:tracePt t="180410" x="5057775" y="3703638"/>
          <p14:tracePt t="180413" x="5045075" y="3679825"/>
          <p14:tracePt t="180427" x="5032375" y="3616325"/>
          <p14:tracePt t="180433" x="5032375" y="3579813"/>
          <p14:tracePt t="180444" x="5032375" y="3554413"/>
          <p14:tracePt t="180447" x="5032375" y="3503613"/>
          <p14:tracePt t="180460" x="5019675" y="3467100"/>
          <p14:tracePt t="180467" x="5019675" y="3441700"/>
          <p14:tracePt t="180476" x="5006975" y="3416300"/>
          <p14:tracePt t="180495" x="5006975" y="3390900"/>
          <p14:tracePt t="180510" x="5006975" y="3367088"/>
          <p14:tracePt t="180514" x="5006975" y="3354388"/>
          <p14:tracePt t="180528" x="5006975" y="3316288"/>
          <p14:tracePt t="180543" x="5006975" y="3303588"/>
          <p14:tracePt t="180559" x="5006975" y="3278188"/>
          <p14:tracePt t="180577" x="5006975" y="3267075"/>
          <p14:tracePt t="180593" x="5006975" y="3241675"/>
          <p14:tracePt t="180596" x="5019675" y="3241675"/>
          <p14:tracePt t="180610" x="5019675" y="3228975"/>
          <p14:tracePt t="180630" x="5032375" y="3216275"/>
          <p14:tracePt t="180644" x="5032375" y="3203575"/>
          <p14:tracePt t="180659" x="5057775" y="3190875"/>
          <p14:tracePt t="180677" x="5068888" y="3178175"/>
          <p14:tracePt t="180693" x="5081588" y="3154363"/>
          <p14:tracePt t="180711" x="5106988" y="3141663"/>
          <p14:tracePt t="180728" x="5119688" y="3141663"/>
          <p14:tracePt t="180732" x="5145088" y="3128963"/>
          <p14:tracePt t="180742" x="5145088" y="3116263"/>
          <p14:tracePt t="180746" x="5157788" y="3116263"/>
          <p14:tracePt t="180760" x="5170488" y="3103563"/>
          <p14:tracePt t="180775" x="5181600" y="3103563"/>
          <p14:tracePt t="180793" x="5194300" y="3090863"/>
          <p14:tracePt t="180810" x="5219700" y="3078163"/>
          <p14:tracePt t="180815" x="5232400" y="3078163"/>
          <p14:tracePt t="180828" x="5245100" y="3078163"/>
          <p14:tracePt t="180844" x="5270500" y="3065463"/>
          <p14:tracePt t="180861" x="5294313" y="3065463"/>
          <p14:tracePt t="180876" x="5307013" y="3065463"/>
          <p14:tracePt t="180882" x="5319713" y="3065463"/>
          <p14:tracePt t="180894" x="5332413" y="3065463"/>
          <p14:tracePt t="180896" x="5345113" y="3065463"/>
          <p14:tracePt t="180910" x="5357813" y="3065463"/>
          <p14:tracePt t="180916" x="5370513" y="3065463"/>
          <p14:tracePt t="180930" x="5394325" y="3065463"/>
          <p14:tracePt t="180944" x="5407025" y="3065463"/>
          <p14:tracePt t="180951" x="5432425" y="3065463"/>
          <p14:tracePt t="180963" x="5445125" y="3065463"/>
          <p14:tracePt t="180977" x="5470525" y="3065463"/>
          <p14:tracePt t="180993" x="5495925" y="3065463"/>
          <p14:tracePt t="180998" x="5507038" y="3065463"/>
          <p14:tracePt t="181011" x="5532438" y="3078163"/>
          <p14:tracePt t="181027" x="5570538" y="3090863"/>
          <p14:tracePt t="181044" x="5583238" y="3103563"/>
          <p14:tracePt t="181053" x="5595938" y="3116263"/>
          <p14:tracePt t="181065" x="5607050" y="3128963"/>
          <p14:tracePt t="181080" x="5645150" y="3154363"/>
          <p14:tracePt t="181086" x="5645150" y="3165475"/>
          <p14:tracePt t="181095" x="5657850" y="3178175"/>
          <p14:tracePt t="181100" x="5670550" y="3178175"/>
          <p14:tracePt t="181110" x="5683250" y="3190875"/>
          <p14:tracePt t="181114" x="5695950" y="3203575"/>
          <p14:tracePt t="181127" x="5695950" y="3228975"/>
          <p14:tracePt t="181134" x="5708650" y="3228975"/>
          <p14:tracePt t="181143" x="5719763" y="3241675"/>
          <p14:tracePt t="181149" x="5732463" y="3267075"/>
          <p14:tracePt t="181161" x="5757863" y="3303588"/>
          <p14:tracePt t="181177" x="5770563" y="3341688"/>
          <p14:tracePt t="181182" x="5783263" y="3378200"/>
          <p14:tracePt t="181195" x="5795963" y="3390900"/>
          <p14:tracePt t="181197" x="5808663" y="3416300"/>
          <p14:tracePt t="181209" x="5821363" y="3467100"/>
          <p14:tracePt t="181216" x="5832475" y="3490913"/>
          <p14:tracePt t="181225" x="5845175" y="3516313"/>
          <p14:tracePt t="181230" x="5845175" y="3529013"/>
          <p14:tracePt t="181243" x="5857875" y="3579813"/>
          <p14:tracePt t="181250" x="5870575" y="3590925"/>
          <p14:tracePt t="181259" x="5870575" y="3603625"/>
          <p14:tracePt t="181263" x="5870575" y="3629025"/>
          <p14:tracePt t="181275" x="5870575" y="3654425"/>
          <p14:tracePt t="181277" x="5870575" y="3679825"/>
          <p14:tracePt t="181284" x="5883275" y="3692525"/>
          <p14:tracePt t="181291" x="5883275" y="3703638"/>
          <p14:tracePt t="181297" x="5895975" y="3729038"/>
          <p14:tracePt t="181308" x="5895975" y="3741738"/>
          <p14:tracePt t="181311" x="5895975" y="3767138"/>
          <p14:tracePt t="181325" x="5895975" y="3779838"/>
          <p14:tracePt t="181331" x="5908675" y="3816350"/>
          <p14:tracePt t="181343" x="5908675" y="3829050"/>
          <p14:tracePt t="181345" x="5921375" y="3841750"/>
          <p14:tracePt t="181359" x="5921375" y="3867150"/>
          <p14:tracePt t="181366" x="5921375" y="3879850"/>
          <p14:tracePt t="181374" x="5921375" y="3905250"/>
          <p14:tracePt t="181392" x="5921375" y="3941763"/>
          <p14:tracePt t="181399" x="5921375" y="3954463"/>
          <p14:tracePt t="181408" x="5921375" y="3967163"/>
          <p14:tracePt t="181426" x="5921375" y="4005263"/>
          <p14:tracePt t="181441" x="5921375" y="4017963"/>
          <p14:tracePt t="181447" x="5921375" y="4041775"/>
          <p14:tracePt t="181460" x="5921375" y="4054475"/>
          <p14:tracePt t="181475" x="5921375" y="4079875"/>
          <p14:tracePt t="181481" x="5921375" y="4092575"/>
          <p14:tracePt t="181491" x="5921375" y="4105275"/>
          <p14:tracePt t="181495" x="5921375" y="4117975"/>
          <p14:tracePt t="181509" x="5921375" y="4129088"/>
          <p14:tracePt t="181516" x="5908675" y="4154488"/>
          <p14:tracePt t="181529" x="5908675" y="4167188"/>
          <p14:tracePt t="181542" x="5895975" y="4179888"/>
          <p14:tracePt t="181558" x="5883275" y="4192588"/>
          <p14:tracePt t="181576" x="5870575" y="4205288"/>
          <p14:tracePt t="181583" x="5857875" y="4217988"/>
          <p14:tracePt t="181604" x="5845175" y="4230688"/>
          <p14:tracePt t="181617" x="5832475" y="4241800"/>
          <p14:tracePt t="181639" x="5808663" y="4241800"/>
          <p14:tracePt t="181658" x="5795963" y="4254500"/>
          <p14:tracePt t="181673" x="5783263" y="4254500"/>
          <p14:tracePt t="181693" x="5770563" y="4254500"/>
          <p14:tracePt t="181700" x="5757863" y="4254500"/>
          <p14:tracePt t="181712" x="5745163" y="4254500"/>
          <p14:tracePt t="181733" x="5732463" y="4254500"/>
          <p14:tracePt t="181742" x="5719763" y="4254500"/>
          <p14:tracePt t="181760" x="5708650" y="4254500"/>
          <p14:tracePt t="181767" x="5683250" y="4254500"/>
          <p14:tracePt t="181780" x="5670550" y="4254500"/>
          <p14:tracePt t="181794" x="5657850" y="4254500"/>
          <p14:tracePt t="181808" x="5632450" y="4254500"/>
          <p14:tracePt t="181815" x="5619750" y="4254500"/>
          <p14:tracePt t="181824" x="5607050" y="4254500"/>
          <p14:tracePt t="181842" x="5583238" y="4254500"/>
          <p14:tracePt t="181848" x="5570538" y="4254500"/>
          <p14:tracePt t="181859" x="5557838" y="4254500"/>
          <p14:tracePt t="181861" x="5545138" y="4254500"/>
          <p14:tracePt t="181876" x="5519738" y="4254500"/>
          <p14:tracePt t="181883" x="5507038" y="4241800"/>
          <p14:tracePt t="181891" x="5495925" y="4241800"/>
          <p14:tracePt t="181896" x="5483225" y="4230688"/>
          <p14:tracePt t="181909" x="5470525" y="4230688"/>
          <p14:tracePt t="181917" x="5457825" y="4230688"/>
          <p14:tracePt t="181925" x="5445125" y="4230688"/>
          <p14:tracePt t="181930" x="5445125" y="4217988"/>
          <p14:tracePt t="181942" x="5432425" y="4217988"/>
          <p14:tracePt t="181945" x="5419725" y="4205288"/>
          <p14:tracePt t="181961" x="5407025" y="4192588"/>
          <p14:tracePt t="181965" x="5394325" y="4192588"/>
          <p14:tracePt t="181974" x="5383213" y="4179888"/>
          <p14:tracePt t="181992" x="5370513" y="4154488"/>
          <p14:tracePt t="181998" x="5357813" y="4141788"/>
          <p14:tracePt t="182009" x="5345113" y="4141788"/>
          <p14:tracePt t="182011" x="5345113" y="4129088"/>
          <p14:tracePt t="182026" x="5332413" y="4105275"/>
          <p14:tracePt t="182042" x="5319713" y="4092575"/>
          <p14:tracePt t="182059" x="5319713" y="4067175"/>
          <p14:tracePt t="182066" x="5307013" y="4054475"/>
          <p14:tracePt t="182080" x="5307013" y="4041775"/>
          <p14:tracePt t="182093" x="5294313" y="4029075"/>
          <p14:tracePt t="182107" x="5294313" y="4017963"/>
          <p14:tracePt t="182128" x="5294313" y="4005263"/>
          <p14:tracePt t="182156" x="5294313" y="3992563"/>
          <p14:tracePt t="182163" x="5294313" y="3979863"/>
          <p14:tracePt t="182175" x="5281613" y="3979863"/>
          <p14:tracePt t="182182" x="5281613" y="3967163"/>
          <p14:tracePt t="182223" x="5281613" y="3954463"/>
          <p14:tracePt t="182250" x="5281613" y="3941763"/>
          <p14:tracePt t="183292" x="5294313" y="3941763"/>
          <p14:tracePt t="183302" x="5294313" y="3929063"/>
          <p14:tracePt t="183325" x="5294313" y="3916363"/>
          <p14:tracePt t="183355" x="5307013" y="3916363"/>
          <p14:tracePt t="183368" x="5307013" y="3905250"/>
          <p14:tracePt t="183380" x="5319713" y="3905250"/>
          <p14:tracePt t="183394" x="5319713" y="3892550"/>
          <p14:tracePt t="183415" x="5319713" y="3879850"/>
          <p14:tracePt t="183448" x="5319713" y="3867150"/>
          <p14:tracePt t="183462" x="5319713" y="3854450"/>
          <p14:tracePt t="183482" x="5319713" y="3841750"/>
          <p14:tracePt t="183492" x="5319713" y="3829050"/>
          <p14:tracePt t="183503" x="5319713" y="3816350"/>
          <p14:tracePt t="183514" x="5307013" y="3803650"/>
          <p14:tracePt t="183526" x="5307013" y="3792538"/>
          <p14:tracePt t="183530" x="5307013" y="3779838"/>
          <p14:tracePt t="183544" x="5307013" y="3767138"/>
          <p14:tracePt t="183560" x="5294313" y="3729038"/>
          <p14:tracePt t="183565" x="5294313" y="3716338"/>
          <p14:tracePt t="183576" x="5294313" y="3703638"/>
          <p14:tracePt t="183592" x="5294313" y="3692525"/>
          <p14:tracePt t="183598" x="5294313" y="3667125"/>
          <p14:tracePt t="183612" x="5294313" y="3654425"/>
          <p14:tracePt t="183633" x="5294313" y="3629025"/>
          <p14:tracePt t="183652" x="5294313" y="3616325"/>
          <p14:tracePt t="183674" x="5294313" y="3603625"/>
          <p14:tracePt t="183682" x="5294313" y="3590925"/>
          <p14:tracePt t="183696" x="5294313" y="3579813"/>
          <p14:tracePt t="183709" x="5294313" y="3554413"/>
          <p14:tracePt t="183715" x="5294313" y="3541713"/>
          <p14:tracePt t="183728" x="5294313" y="3516313"/>
          <p14:tracePt t="183742" x="5294313" y="3503613"/>
          <p14:tracePt t="183748" x="5294313" y="3490913"/>
          <p14:tracePt t="183759" x="5294313" y="3467100"/>
          <p14:tracePt t="183777" x="5294313" y="3441700"/>
          <p14:tracePt t="183782" x="5294313" y="3429000"/>
          <p14:tracePt t="183795" x="5294313" y="3403600"/>
          <p14:tracePt t="183810" x="5294313" y="3367088"/>
          <p14:tracePt t="183826" x="5294313" y="3354388"/>
          <p14:tracePt t="183844" x="5294313" y="3328988"/>
          <p14:tracePt t="183851" x="5294313" y="3316288"/>
          <p14:tracePt t="183864" x="5294313" y="3290888"/>
          <p14:tracePt t="183885" x="5294313" y="3278188"/>
          <p14:tracePt t="183898" x="5294313" y="3267075"/>
          <p14:tracePt t="183912" x="5294313" y="3254375"/>
          <p14:tracePt t="183927" x="5294313" y="3241675"/>
          <p14:tracePt t="183966" x="5294313" y="3228975"/>
          <p14:tracePt t="183987" x="5294313" y="3216275"/>
          <p14:tracePt t="184000" x="5307013" y="3203575"/>
          <p14:tracePt t="184041" x="5307013" y="3190875"/>
          <p14:tracePt t="184075" x="5307013" y="3178175"/>
          <p14:tracePt t="185722" x="5319713" y="3178175"/>
          <p14:tracePt t="185742" x="5332413" y="3178175"/>
          <p14:tracePt t="185777" x="5345113" y="3178175"/>
          <p14:tracePt t="185790" x="5357813" y="3178175"/>
          <p14:tracePt t="185805" x="5357813" y="3165475"/>
          <p14:tracePt t="185813" x="5370513" y="3165475"/>
          <p14:tracePt t="185819" x="5383213" y="3165475"/>
          <p14:tracePt t="185832" x="5383213" y="3154363"/>
          <p14:tracePt t="185845" x="5394325" y="3154363"/>
          <p14:tracePt t="185860" x="5407025" y="3154363"/>
          <p14:tracePt t="185876" x="5419725" y="3154363"/>
          <p14:tracePt t="185879" x="5432425" y="3154363"/>
          <p14:tracePt t="185894" x="5445125" y="3141663"/>
          <p14:tracePt t="185913" x="5457825" y="3141663"/>
          <p14:tracePt t="185940" x="5470525" y="3141663"/>
          <p14:tracePt t="185961" x="5483225" y="3141663"/>
          <p14:tracePt t="185974" x="5483225" y="3128963"/>
          <p14:tracePt t="185995" x="5495925" y="3128963"/>
          <p14:tracePt t="186022" x="5507038" y="3128963"/>
          <p14:tracePt t="186199" x="5519738" y="3128963"/>
          <p14:tracePt t="186220" x="5519738" y="3116263"/>
          <p14:tracePt t="186294" x="5532438" y="3116263"/>
          <p14:tracePt t="186362" x="5545138" y="3116263"/>
          <p14:tracePt t="186553" x="5545138" y="3128963"/>
          <p14:tracePt t="186580" x="5545138" y="3141663"/>
          <p14:tracePt t="186600" x="5545138" y="3154363"/>
          <p14:tracePt t="186621" x="5545138" y="3165475"/>
          <p14:tracePt t="186661" x="5545138" y="3178175"/>
          <p14:tracePt t="186703" x="5545138" y="3190875"/>
          <p14:tracePt t="186743" x="5545138" y="3203575"/>
          <p14:tracePt t="186757" x="5545138" y="3216275"/>
          <p14:tracePt t="186785" x="5545138" y="3228975"/>
          <p14:tracePt t="186818" x="5545138" y="3241675"/>
          <p14:tracePt t="186852" x="5532438" y="3254375"/>
          <p14:tracePt t="186873" x="5532438" y="3267075"/>
          <p14:tracePt t="186906" x="5532438" y="3278188"/>
          <p14:tracePt t="186927" x="5519738" y="3278188"/>
          <p14:tracePt t="186940" x="5519738" y="3290888"/>
          <p14:tracePt t="186968" x="5507038" y="3303588"/>
          <p14:tracePt t="186989" x="5507038" y="3316288"/>
          <p14:tracePt t="187008" x="5507038" y="3328988"/>
          <p14:tracePt t="187023" x="5507038" y="3341688"/>
          <p14:tracePt t="187032" x="5507038" y="3354388"/>
          <p14:tracePt t="187051" x="5507038" y="3367088"/>
          <p14:tracePt t="187064" x="5507038" y="3378200"/>
          <p14:tracePt t="187078" x="5507038" y="3390900"/>
          <p14:tracePt t="187093" x="5507038" y="3403600"/>
          <p14:tracePt t="187119" x="5507038" y="3416300"/>
          <p14:tracePt t="187129" x="5495925" y="3416300"/>
          <p14:tracePt t="187143" x="5495925" y="3429000"/>
          <p14:tracePt t="187179" x="5495925" y="3441700"/>
          <p14:tracePt t="187189" x="5495925" y="3454400"/>
          <p14:tracePt t="187200" x="5495925" y="3467100"/>
          <p14:tracePt t="187219" x="5495925" y="3479800"/>
          <p14:tracePt t="187234" x="5495925" y="3490913"/>
          <p14:tracePt t="187247" x="5495925" y="3503613"/>
          <p14:tracePt t="187275" x="5495925" y="3516313"/>
          <p14:tracePt t="187284" x="5495925" y="3529013"/>
          <p14:tracePt t="187302" x="5495925" y="3541713"/>
          <p14:tracePt t="187311" x="5495925" y="3554413"/>
          <p14:tracePt t="187329" x="5495925" y="3567113"/>
          <p14:tracePt t="187350" x="5495925" y="3590925"/>
          <p14:tracePt t="187370" x="5495925" y="3603625"/>
          <p14:tracePt t="187391" x="5495925" y="3616325"/>
          <p14:tracePt t="187410" x="5495925" y="3629025"/>
          <p14:tracePt t="187420" x="5495925" y="3641725"/>
          <p14:tracePt t="187431" x="5495925" y="3654425"/>
          <p14:tracePt t="187445" x="5495925" y="3667125"/>
          <p14:tracePt t="187458" x="5495925" y="3679825"/>
          <p14:tracePt t="187478" x="5495925" y="3692525"/>
          <p14:tracePt t="187493" x="5495925" y="3703638"/>
          <p14:tracePt t="187509" x="5495925" y="3716338"/>
          <p14:tracePt t="187526" x="5495925" y="3741738"/>
          <p14:tracePt t="187547" x="5507038" y="3754438"/>
          <p14:tracePt t="187560" x="5507038" y="3767138"/>
          <p14:tracePt t="187575" x="5507038" y="3779838"/>
          <p14:tracePt t="187594" x="5507038" y="3792538"/>
          <p14:tracePt t="187609" x="5507038" y="3803650"/>
          <p14:tracePt t="187615" x="5507038" y="3816350"/>
          <p14:tracePt t="187628" x="5507038" y="3829050"/>
          <p14:tracePt t="187656" x="5507038" y="3841750"/>
          <p14:tracePt t="187690" x="5507038" y="3854450"/>
          <p14:tracePt t="187698" x="5507038" y="3867150"/>
          <p14:tracePt t="187710" x="5519738" y="3867150"/>
          <p14:tracePt t="187725" x="5519738" y="3879850"/>
          <p14:tracePt t="187752" x="5519738" y="3892550"/>
          <p14:tracePt t="187772" x="5532438" y="3905250"/>
          <p14:tracePt t="187785" x="5532438" y="3916363"/>
          <p14:tracePt t="187812" x="5532438" y="3929063"/>
          <p14:tracePt t="187840" x="5532438" y="3941763"/>
          <p14:tracePt t="187880" x="5532438" y="3954463"/>
          <p14:tracePt t="187901" x="5532438" y="3967163"/>
          <p14:tracePt t="187935" x="5532438" y="3979863"/>
          <p14:tracePt t="187968" x="5532438" y="3992563"/>
          <p14:tracePt t="188010" x="5532438" y="4005263"/>
          <p14:tracePt t="188023" x="5545138" y="4005263"/>
          <p14:tracePt t="188043" x="5545138" y="4017963"/>
          <p14:tracePt t="188063" x="5545138" y="4029075"/>
          <p14:tracePt t="188092" x="5545138" y="4041775"/>
          <p14:tracePt t="188112" x="5557838" y="4041775"/>
          <p14:tracePt t="188132" x="5557838" y="4054475"/>
          <p14:tracePt t="188172" x="5557838" y="4067175"/>
          <p14:tracePt t="188200" x="5570538" y="4067175"/>
          <p14:tracePt t="188227" x="5583238" y="4067175"/>
          <p14:tracePt t="193698" x="5595938" y="4067175"/>
          <p14:tracePt t="193714" x="5645150" y="4041775"/>
          <p14:tracePt t="193726" x="5708650" y="4017963"/>
          <p14:tracePt t="193738" x="5719763" y="4005263"/>
          <p14:tracePt t="193741" x="5745163" y="3992563"/>
          <p14:tracePt t="193754" x="5808663" y="3954463"/>
          <p14:tracePt t="193761" x="5845175" y="3929063"/>
          <p14:tracePt t="193772" x="5883275" y="3905250"/>
          <p14:tracePt t="193775" x="5945188" y="3867150"/>
          <p14:tracePt t="193789" x="6083300" y="3792538"/>
          <p14:tracePt t="193796" x="6134100" y="3754438"/>
          <p14:tracePt t="193806" x="6183313" y="3741738"/>
          <p14:tracePt t="193809" x="6208713" y="3703638"/>
          <p14:tracePt t="193822" x="6234113" y="3692525"/>
          <p14:tracePt t="193824" x="6259513" y="3667125"/>
          <p14:tracePt t="193839" x="6283325" y="3654425"/>
          <p14:tracePt t="193844" x="6308725" y="3641725"/>
          <p14:tracePt t="193854" x="6321425" y="3629025"/>
          <p14:tracePt t="193859" x="6334125" y="3616325"/>
          <p14:tracePt t="193873" x="6346825" y="3603625"/>
          <p14:tracePt t="193883" x="6359525" y="3603625"/>
          <p14:tracePt t="193887" x="6370638" y="3590925"/>
          <p14:tracePt t="193900" x="6370638" y="3579813"/>
          <p14:tracePt t="193902" x="6396038" y="3567113"/>
          <p14:tracePt t="193915" x="6421438" y="3541713"/>
          <p14:tracePt t="193930" x="6459538" y="3503613"/>
          <p14:tracePt t="193943" x="6472238" y="3479800"/>
          <p14:tracePt t="193950" x="6496050" y="3467100"/>
          <p14:tracePt t="193960" x="6496050" y="3454400"/>
          <p14:tracePt t="193967" x="6521450" y="3441700"/>
          <p14:tracePt t="193971" x="6534150" y="3429000"/>
          <p14:tracePt t="193980" x="6546850" y="3416300"/>
          <p14:tracePt t="193983" x="6559550" y="3403600"/>
          <p14:tracePt t="193997" x="6596063" y="3367088"/>
          <p14:tracePt t="194013" x="6634163" y="3341688"/>
          <p14:tracePt t="194020" x="6659563" y="3316288"/>
          <p14:tracePt t="194030" x="6672263" y="3303588"/>
          <p14:tracePt t="194033" x="6708775" y="3278188"/>
          <p14:tracePt t="194047" x="6759575" y="3228975"/>
          <p14:tracePt t="194061" x="6834188" y="3165475"/>
          <p14:tracePt t="194077" x="6910388" y="3116263"/>
          <p14:tracePt t="194082" x="6934200" y="3078163"/>
          <p14:tracePt t="194093" x="6959600" y="3065463"/>
          <p14:tracePt t="194096" x="6985000" y="3054350"/>
          <p14:tracePt t="194110" x="7010400" y="3028950"/>
          <p14:tracePt t="194126" x="7034213" y="3016250"/>
          <p14:tracePt t="194131" x="7059613" y="3003550"/>
          <p14:tracePt t="194145" x="7072313" y="3003550"/>
          <p14:tracePt t="194159" x="7097713" y="2978150"/>
          <p14:tracePt t="194175" x="7110413" y="2965450"/>
          <p14:tracePt t="194194" x="7134225" y="2952750"/>
          <p14:tracePt t="194210" x="7159625" y="2941638"/>
          <p14:tracePt t="194225" x="7172325" y="2941638"/>
          <p14:tracePt t="194228" x="7185025" y="2928938"/>
          <p14:tracePt t="194243" x="7197725" y="2928938"/>
          <p14:tracePt t="194259" x="7210425" y="2916238"/>
          <p14:tracePt t="194276" x="7223125" y="2916238"/>
          <p14:tracePt t="194292" x="7235825" y="2903538"/>
          <p14:tracePt t="194310" x="7235825" y="2890838"/>
          <p14:tracePt t="194313" x="7246938" y="2890838"/>
          <p14:tracePt t="214888" x="7246938" y="2878138"/>
          <p14:tracePt t="214908" x="7246938" y="2865438"/>
          <p14:tracePt t="214928" x="7246938" y="2852738"/>
          <p14:tracePt t="214939" x="7235825" y="2840038"/>
          <p14:tracePt t="214942" x="7223125" y="2840038"/>
          <p14:tracePt t="214951" x="7210425" y="2828925"/>
          <p14:tracePt t="214964" x="7210425" y="2816225"/>
          <p14:tracePt t="214972" x="7197725" y="2816225"/>
          <p14:tracePt t="214977" x="7197725" y="2803525"/>
          <p14:tracePt t="214996" x="7185025" y="2790825"/>
          <p14:tracePt t="215007" x="7185025" y="2778125"/>
          <p14:tracePt t="215010" x="7172325" y="2778125"/>
          <p14:tracePt t="215024" x="7172325" y="2765425"/>
          <p14:tracePt t="215040" x="7172325" y="2752725"/>
          <p14:tracePt t="215044" x="7159625" y="2740025"/>
          <p14:tracePt t="215065" x="7159625" y="2728913"/>
          <p14:tracePt t="215074" x="7134225" y="2728913"/>
          <p14:tracePt t="215078" x="7134225" y="2703513"/>
          <p14:tracePt t="215092" x="7123113" y="2690813"/>
          <p14:tracePt t="215106" x="7123113" y="2665413"/>
          <p14:tracePt t="215112" x="7110413" y="2665413"/>
          <p14:tracePt t="215125" x="7097713" y="2652713"/>
          <p14:tracePt t="215139" x="7097713" y="2627313"/>
          <p14:tracePt t="215146" x="7085013" y="2616200"/>
          <p14:tracePt t="215156" x="7085013" y="2603500"/>
          <p14:tracePt t="215180" x="7072313" y="2590800"/>
          <p14:tracePt t="215189" x="7072313" y="2578100"/>
          <p14:tracePt t="215207" x="7059613" y="2565400"/>
          <p14:tracePt t="215215" x="7059613" y="2552700"/>
          <p14:tracePt t="215228" x="7046913" y="2552700"/>
          <p14:tracePt t="215239" x="7046913" y="2540000"/>
          <p14:tracePt t="215243" x="7046913" y="2527300"/>
          <p14:tracePt t="215256" x="7046913" y="2516188"/>
          <p14:tracePt t="215262" x="7034213" y="2516188"/>
          <p14:tracePt t="215276" x="7034213" y="2503488"/>
          <p14:tracePt t="215296" x="7021513" y="2490788"/>
          <p14:tracePt t="215310" x="7021513" y="2478088"/>
          <p14:tracePt t="215338" x="7010400" y="2465388"/>
          <p14:tracePt t="215351" x="6997700" y="2465388"/>
          <p14:tracePt t="215372" x="6985000" y="2452688"/>
          <p14:tracePt t="215392" x="6972300" y="2452688"/>
          <p14:tracePt t="215399" x="6972300" y="2439988"/>
          <p14:tracePt t="215409" x="6972300" y="2427288"/>
          <p14:tracePt t="215423" x="6972300" y="2414588"/>
          <p14:tracePt t="215427" x="6959600" y="2414588"/>
          <p14:tracePt t="215439" x="6959600" y="2403475"/>
          <p14:tracePt t="215457" x="6946900" y="2390775"/>
          <p14:tracePt t="215459" x="6946900" y="2378075"/>
          <p14:tracePt t="215473" x="6934200" y="2378075"/>
          <p14:tracePt t="215489" x="6934200" y="2365375"/>
          <p14:tracePt t="215508" x="6921500" y="2365375"/>
          <p14:tracePt t="215514" x="6910388" y="2352675"/>
          <p14:tracePt t="215527" x="6897688" y="2339975"/>
          <p14:tracePt t="215548" x="6897688" y="2327275"/>
          <p14:tracePt t="215556" x="6884988" y="2327275"/>
          <p14:tracePt t="215583" x="6884988" y="2314575"/>
          <p14:tracePt t="215590" x="6872288" y="2314575"/>
          <p14:tracePt t="215610" x="6859588" y="2314575"/>
          <p14:tracePt t="215623" x="6859588" y="2303463"/>
          <p14:tracePt t="215630" x="6846888" y="2303463"/>
          <p14:tracePt t="215640" x="6846888" y="2290763"/>
          <p14:tracePt t="215657" x="6834188" y="2290763"/>
          <p14:tracePt t="215673" x="6834188" y="2278063"/>
          <p14:tracePt t="215691" x="6821488" y="2278063"/>
          <p14:tracePt t="215767" x="6821488" y="2265363"/>
          <p14:tracePt t="215842" x="6834188" y="2265363"/>
          <p14:tracePt t="215855" x="6846888" y="2265363"/>
          <p14:tracePt t="215871" x="6859588" y="2265363"/>
          <p14:tracePt t="215895" x="6872288" y="2265363"/>
          <p14:tracePt t="215922" x="6884988" y="2265363"/>
          <p14:tracePt t="215937" x="6884988" y="2278063"/>
          <p14:tracePt t="215945" x="6897688" y="2278063"/>
          <p14:tracePt t="215956" x="6910388" y="2303463"/>
          <p14:tracePt t="215965" x="6934200" y="2327275"/>
          <p14:tracePt t="215977" x="6946900" y="2352675"/>
          <p14:tracePt t="215990" x="6959600" y="2390775"/>
          <p14:tracePt t="215997" x="6985000" y="2414588"/>
          <p14:tracePt t="216005" x="6997700" y="2439988"/>
          <p14:tracePt t="216011" x="6997700" y="2465388"/>
          <p14:tracePt t="216023" x="7010400" y="2490788"/>
          <p14:tracePt t="216026" x="7034213" y="2527300"/>
          <p14:tracePt t="216031" x="7046913" y="2603500"/>
          <p14:tracePt t="216039" x="7059613" y="2640013"/>
          <p14:tracePt t="216044" x="7085013" y="2703513"/>
          <p14:tracePt t="216056" x="7097713" y="2740025"/>
          <p14:tracePt t="216059" x="7110413" y="2790825"/>
          <p14:tracePt t="216066" x="7123113" y="2840038"/>
          <p14:tracePt t="216074" x="7123113" y="2865438"/>
          <p14:tracePt t="216080" x="7134225" y="2903538"/>
          <p14:tracePt t="216090" x="7146925" y="2941638"/>
          <p14:tracePt t="216093" x="7146925" y="2965450"/>
          <p14:tracePt t="216108" x="7159625" y="3016250"/>
          <p14:tracePt t="216114" x="7159625" y="3041650"/>
          <p14:tracePt t="216123" x="7159625" y="3090863"/>
          <p14:tracePt t="216141" x="7159625" y="3128963"/>
          <p14:tracePt t="216148" x="7159625" y="3154363"/>
          <p14:tracePt t="216158" x="7159625" y="3178175"/>
          <p14:tracePt t="216168" x="7159625" y="3203575"/>
          <p14:tracePt t="216175" x="7159625" y="3216275"/>
          <p14:tracePt t="216181" x="7159625" y="3228975"/>
          <p14:tracePt t="216190" x="7159625" y="3241675"/>
          <p14:tracePt t="216195" x="7159625" y="3254375"/>
          <p14:tracePt t="216207" x="7159625" y="3267075"/>
          <p14:tracePt t="216222" x="7159625" y="3290888"/>
          <p14:tracePt t="216229" x="7159625" y="3303588"/>
          <p14:tracePt t="216242" x="7146925" y="3316288"/>
          <p14:tracePt t="216256" x="7146925" y="3341688"/>
          <p14:tracePt t="216263" x="7134225" y="3341688"/>
          <p14:tracePt t="216273" x="7134225" y="3354388"/>
          <p14:tracePt t="216290" x="7123113" y="3378200"/>
          <p14:tracePt t="216297" x="7123113" y="3390900"/>
          <p14:tracePt t="216311" x="7123113" y="3403600"/>
          <p14:tracePt t="216324" x="7110413" y="3416300"/>
          <p14:tracePt t="216340" x="7097713" y="3429000"/>
          <p14:tracePt t="216356" x="7085013" y="3429000"/>
          <p14:tracePt t="216360" x="7085013" y="3441700"/>
          <p14:tracePt t="216373" x="7072313" y="3441700"/>
          <p14:tracePt t="216378" x="7059613" y="3441700"/>
          <p14:tracePt t="216389" x="7059613" y="3454400"/>
          <p14:tracePt t="216406" x="7046913" y="3467100"/>
          <p14:tracePt t="216413" x="7034213" y="3467100"/>
          <p14:tracePt t="216426" x="7021513" y="3467100"/>
          <p14:tracePt t="216447" x="7010400" y="3467100"/>
          <p14:tracePt t="216474" x="6997700" y="3467100"/>
          <p14:tracePt t="216502" x="6985000" y="3467100"/>
          <p14:tracePt t="216522" x="6985000" y="3479800"/>
          <p14:tracePt t="216537" x="6972300" y="3479800"/>
          <p14:tracePt t="216557" x="6959600" y="3479800"/>
          <p14:tracePt t="216672" x="6972300" y="3479800"/>
          <p14:tracePt t="216700" x="6985000" y="3479800"/>
          <p14:tracePt t="216720" x="6997700" y="3479800"/>
          <p14:tracePt t="216733" x="7010400" y="3479800"/>
          <p14:tracePt t="216742" x="7021513" y="3479800"/>
          <p14:tracePt t="216755" x="7072313" y="3503613"/>
          <p14:tracePt t="216766" x="7123113" y="3567113"/>
          <p14:tracePt t="216778" x="7146925" y="3603625"/>
          <p14:tracePt t="216781" x="7185025" y="3654425"/>
          <p14:tracePt t="216791" x="7210425" y="3692525"/>
          <p14:tracePt t="216795" x="7235825" y="3729038"/>
          <p14:tracePt t="216809" x="7285038" y="3816350"/>
          <p14:tracePt t="216816" x="7310438" y="3854450"/>
          <p14:tracePt t="216825" x="7323138" y="3892550"/>
          <p14:tracePt t="216829" x="7335838" y="3929063"/>
          <p14:tracePt t="216842" x="7359650" y="3967163"/>
          <p14:tracePt t="216857" x="7359650" y="4005263"/>
          <p14:tracePt t="216863" x="7372350" y="4029075"/>
          <p14:tracePt t="216873" x="7372350" y="4054475"/>
          <p14:tracePt t="216877" x="7385050" y="4067175"/>
          <p14:tracePt t="216889" x="7385050" y="4117975"/>
          <p14:tracePt t="216896" x="7385050" y="4129088"/>
          <p14:tracePt t="216906" x="7385050" y="4167188"/>
          <p14:tracePt t="216910" x="7385050" y="4205288"/>
          <p14:tracePt t="216924" x="7385050" y="4279900"/>
          <p14:tracePt t="216930" x="7372350" y="4305300"/>
          <p14:tracePt t="216944" x="7372350" y="4330700"/>
          <p14:tracePt t="216957" x="7372350" y="4354513"/>
          <p14:tracePt t="216976" x="7359650" y="4379913"/>
          <p14:tracePt t="216978" x="7348538" y="4379913"/>
          <p14:tracePt t="216991" x="7348538" y="4392613"/>
          <p14:tracePt t="216999" x="7348538" y="4405313"/>
          <p14:tracePt t="217012" x="7335838" y="4418013"/>
          <p14:tracePt t="217025" x="7335838" y="4430713"/>
          <p14:tracePt t="217038" x="7335838" y="4443413"/>
          <p14:tracePt t="217046" x="7323138" y="4443413"/>
          <p14:tracePt t="217060" x="7310438" y="4454525"/>
          <p14:tracePt t="217074" x="7297738" y="4454525"/>
          <p14:tracePt t="217080" x="7297738" y="4467225"/>
          <p14:tracePt t="217090" x="7272338" y="4492625"/>
          <p14:tracePt t="217094" x="7072313" y="4656138"/>
          <p14:tracePt t="217107" x="6370638" y="5230813"/>
          <p14:tracePt t="217116" x="6308725" y="5268913"/>
          <p14:tracePt t="217124" x="6283325" y="5281613"/>
          <p14:tracePt t="217129" x="6270625" y="5294313"/>
          <p14:tracePt t="217142" x="6259513" y="5294313"/>
          <p14:tracePt t="217183" x="6246813" y="5294313"/>
          <p14:tracePt t="217264" x="6246813" y="5281613"/>
          <p14:tracePt t="217278" x="6246813" y="5268913"/>
          <p14:tracePt t="217313" x="6246813" y="5256213"/>
          <p14:tracePt t="217321" x="6259513" y="5256213"/>
          <p14:tracePt t="217339" x="6270625" y="5256213"/>
          <p14:tracePt t="217346" x="6283325" y="5256213"/>
          <p14:tracePt t="217356" x="6296025" y="5243513"/>
          <p14:tracePt t="217373" x="6334125" y="5243513"/>
          <p14:tracePt t="217380" x="6359525" y="5230813"/>
          <p14:tracePt t="217389" x="6383338" y="5230813"/>
          <p14:tracePt t="217394" x="6408738" y="5230813"/>
          <p14:tracePt t="217407" x="6459538" y="5230813"/>
          <p14:tracePt t="217414" x="6483350" y="5230813"/>
          <p14:tracePt t="217422" x="6508750" y="5230813"/>
          <p14:tracePt t="217427" x="6546850" y="5230813"/>
          <p14:tracePt t="217441" x="6584950" y="5230813"/>
          <p14:tracePt t="217448" x="6621463" y="5230813"/>
          <p14:tracePt t="217457" x="6646863" y="5230813"/>
          <p14:tracePt t="217462" x="6659563" y="5230813"/>
          <p14:tracePt t="217474" x="6696075" y="5230813"/>
          <p14:tracePt t="217476" x="6734175" y="5243513"/>
          <p14:tracePt t="217489" x="6784975" y="5256213"/>
          <p14:tracePt t="217496" x="6808788" y="5256213"/>
          <p14:tracePt t="217507" x="6846888" y="5268913"/>
          <p14:tracePt t="217509" x="6872288" y="5281613"/>
          <p14:tracePt t="217523" x="6921500" y="5294313"/>
          <p14:tracePt t="217530" x="6946900" y="5305425"/>
          <p14:tracePt t="217539" x="6972300" y="5318125"/>
          <p14:tracePt t="217544" x="6985000" y="5318125"/>
          <p14:tracePt t="217557" x="7021513" y="5343525"/>
          <p14:tracePt t="217564" x="7034213" y="5356225"/>
          <p14:tracePt t="217572" x="7046913" y="5368925"/>
          <p14:tracePt t="217577" x="7059613" y="5381625"/>
          <p14:tracePt t="217590" x="7072313" y="5394325"/>
          <p14:tracePt t="217599" x="7085013" y="5407025"/>
          <p14:tracePt t="217607" x="7085013" y="5418138"/>
          <p14:tracePt t="217623" x="7097713" y="5430838"/>
          <p14:tracePt t="217626" x="7110413" y="5443538"/>
          <p14:tracePt t="217639" x="7110413" y="5456238"/>
          <p14:tracePt t="217645" x="7110413" y="5468938"/>
          <p14:tracePt t="217657" x="7123113" y="5494338"/>
          <p14:tracePt t="217660" x="7123113" y="5507038"/>
          <p14:tracePt t="217673" x="7123113" y="5556250"/>
          <p14:tracePt t="217679" x="7123113" y="5581650"/>
          <p14:tracePt t="217689" x="7110413" y="5619750"/>
          <p14:tracePt t="217693" x="7110413" y="5630863"/>
          <p14:tracePt t="217707" x="7085013" y="5668963"/>
          <p14:tracePt t="217713" x="7085013" y="5681663"/>
          <p14:tracePt t="217723" x="7072313" y="5694363"/>
          <p14:tracePt t="217727" x="7072313" y="5707063"/>
          <p14:tracePt t="217740" x="7072313" y="5719763"/>
          <p14:tracePt t="217748" x="7059613" y="5732463"/>
          <p14:tracePt t="217761" x="7046913" y="5732463"/>
          <p14:tracePt t="217774" x="7046913" y="5743575"/>
          <p14:tracePt t="217782" x="7046913" y="5756275"/>
          <p14:tracePt t="217791" x="7034213" y="5756275"/>
          <p14:tracePt t="217808" x="7034213" y="5768975"/>
          <p14:tracePt t="217822" x="7021513" y="5781675"/>
          <p14:tracePt t="217857" x="7010400" y="5781675"/>
          <p14:tracePt t="217871" x="6997700" y="5781675"/>
          <p14:tracePt t="217938" x="6997700" y="5794375"/>
          <p14:tracePt t="217967" x="6997700" y="5807075"/>
          <p14:tracePt t="255094" x="7021513" y="5807075"/>
          <p14:tracePt t="255105" x="7097713" y="5794375"/>
          <p14:tracePt t="255118" x="7246938" y="5756275"/>
          <p14:tracePt t="255130" x="7448550" y="5719763"/>
          <p14:tracePt t="255143" x="7585075" y="5681663"/>
          <p14:tracePt t="255156" x="7648575" y="5681663"/>
          <p14:tracePt t="255161" x="7723188" y="5656263"/>
          <p14:tracePt t="255173" x="7835900" y="5643563"/>
          <p14:tracePt t="255189" x="7897813" y="5630863"/>
          <p14:tracePt t="255194" x="7923213" y="5630863"/>
          <p14:tracePt t="255206" x="7948613" y="5630863"/>
          <p14:tracePt t="255208" x="7974013" y="5630863"/>
          <p14:tracePt t="255223" x="8048625" y="5619750"/>
          <p14:tracePt t="255230" x="8086725" y="5619750"/>
          <p14:tracePt t="255239" x="8161338" y="5607050"/>
          <p14:tracePt t="255243" x="8235950" y="5594350"/>
          <p14:tracePt t="255257" x="8399463" y="5581650"/>
          <p14:tracePt t="255273" x="8512175" y="5581650"/>
          <p14:tracePt t="255280" x="8548688" y="5581650"/>
          <p14:tracePt t="255290" x="8586788" y="5581650"/>
          <p14:tracePt t="255293" x="8612188" y="5581650"/>
          <p14:tracePt t="255307" x="8661400" y="5594350"/>
          <p14:tracePt t="255322" x="8699500" y="5607050"/>
          <p14:tracePt t="255328" x="8712200" y="5607050"/>
          <p14:tracePt t="255338" x="8724900" y="5607050"/>
          <p14:tracePt t="255342" x="8750300" y="5607050"/>
          <p14:tracePt t="255357" x="8763000" y="5619750"/>
          <p14:tracePt t="255363" x="8774113" y="5619750"/>
          <p14:tracePt t="255378" x="8786813" y="5619750"/>
          <p14:tracePt t="255387" x="8799513" y="5619750"/>
          <p14:tracePt t="255406" x="8812213" y="5619750"/>
          <p14:tracePt t="255414" x="8824913" y="5619750"/>
          <p14:tracePt t="255442" x="8824913" y="5607050"/>
          <p14:tracePt t="255457" x="8824913" y="5594350"/>
          <p14:tracePt t="255463" x="8824913" y="5581650"/>
          <p14:tracePt t="255498" x="8824913" y="5568950"/>
          <p14:tracePt t="255525" x="8812213" y="5568950"/>
          <p14:tracePt t="255537" x="8812213" y="5556250"/>
          <p14:tracePt t="255546" x="8799513" y="5556250"/>
          <p14:tracePt t="255558" x="8786813" y="5556250"/>
          <p14:tracePt t="255572" x="8786813" y="5543550"/>
          <p14:tracePt t="255579" x="8774113" y="5543550"/>
          <p14:tracePt t="255590" x="8763000" y="5543550"/>
          <p14:tracePt t="255593" x="8763000" y="5530850"/>
          <p14:tracePt t="255606" x="8750300" y="5518150"/>
          <p14:tracePt t="255613" x="8737600" y="5518150"/>
          <p14:tracePt t="255626" x="8724900" y="5507038"/>
          <p14:tracePt t="255640" x="8699500" y="5494338"/>
          <p14:tracePt t="255654" x="8661400" y="5443538"/>
          <p14:tracePt t="255661" x="8637588" y="5430838"/>
          <p14:tracePt t="255672" x="8612188" y="5394325"/>
          <p14:tracePt t="255675" x="8586788" y="5381625"/>
          <p14:tracePt t="255690" x="8561388" y="5343525"/>
          <p14:tracePt t="255696" x="8548688" y="5330825"/>
          <p14:tracePt t="255707" x="8537575" y="5318125"/>
          <p14:tracePt t="255709" x="8524875" y="5305425"/>
          <p14:tracePt t="255723" x="8486775" y="5268913"/>
          <p14:tracePt t="255730" x="8486775" y="5256213"/>
          <p14:tracePt t="255740" x="8461375" y="5243513"/>
          <p14:tracePt t="255756" x="8424863" y="5205413"/>
          <p14:tracePt t="255763" x="8412163" y="5194300"/>
          <p14:tracePt t="255776" x="8399463" y="5181600"/>
          <p14:tracePt t="255790" x="8374063" y="5156200"/>
          <p14:tracePt t="255805" x="8361363" y="5143500"/>
          <p14:tracePt t="255810" x="8361363" y="5130800"/>
          <p14:tracePt t="255824" x="8335963" y="5118100"/>
          <p14:tracePt t="255839" x="8335963" y="5092700"/>
          <p14:tracePt t="255844" x="8324850" y="5081588"/>
          <p14:tracePt t="255859" x="8324850" y="5068888"/>
          <p14:tracePt t="255873" x="8312150" y="5056188"/>
          <p14:tracePt t="255878" x="8299450" y="5043488"/>
          <p14:tracePt t="255887" x="8299450" y="5030788"/>
          <p14:tracePt t="255892" x="8286750" y="5030788"/>
          <p14:tracePt t="255906" x="8274050" y="5018088"/>
          <p14:tracePt t="255922" x="8274050" y="5005388"/>
          <p14:tracePt t="255926" x="8274050" y="4992688"/>
          <p14:tracePt t="255939" x="8261350" y="4992688"/>
          <p14:tracePt t="255946" x="8261350" y="4981575"/>
          <p14:tracePt t="255956" x="8248650" y="4981575"/>
          <p14:tracePt t="255960" x="8248650" y="4968875"/>
          <p14:tracePt t="255973" x="8235950" y="4956175"/>
          <p14:tracePt t="255989" x="8223250" y="4943475"/>
          <p14:tracePt t="256009" x="8212138" y="4930775"/>
          <p14:tracePt t="256022" x="8199438" y="4918075"/>
          <p14:tracePt t="256039" x="8186738" y="4905375"/>
          <p14:tracePt t="256042" x="8174038" y="4905375"/>
          <p14:tracePt t="256056" x="8174038" y="4892675"/>
          <p14:tracePt t="256062" x="8161338" y="4879975"/>
          <p14:tracePt t="256075" x="8148638" y="4868863"/>
          <p14:tracePt t="256090" x="8135938" y="4856163"/>
          <p14:tracePt t="256105" x="8123238" y="4843463"/>
          <p14:tracePt t="256123" x="8110538" y="4830763"/>
          <p14:tracePt t="256138" x="8099425" y="4818063"/>
          <p14:tracePt t="256143" x="8099425" y="4805363"/>
          <p14:tracePt t="256158" x="8099425" y="4792663"/>
          <p14:tracePt t="256166" x="8086725" y="4792663"/>
          <p14:tracePt t="256180" x="8074025" y="4779963"/>
          <p14:tracePt t="256213" x="8061325" y="4768850"/>
          <p14:tracePt t="256239" x="8061325" y="4756150"/>
          <p14:tracePt t="256253" x="8048625" y="4756150"/>
          <p14:tracePt t="256261" x="8048625" y="4743450"/>
          <p14:tracePt t="256287" x="8035925" y="4730750"/>
          <p14:tracePt t="256296" x="8023225" y="4730750"/>
          <p14:tracePt t="256302" x="8023225" y="4718050"/>
          <p14:tracePt t="256324" x="8010525" y="4705350"/>
          <p14:tracePt t="256328" x="8010525" y="4692650"/>
          <p14:tracePt t="256348" x="8010525" y="4679950"/>
          <p14:tracePt t="256358" x="7999413" y="4679950"/>
          <p14:tracePt t="256372" x="7999413" y="4667250"/>
          <p14:tracePt t="256389" x="7986713" y="4667250"/>
          <p14:tracePt t="256405" x="7986713" y="4656138"/>
          <p14:tracePt t="256410" x="7974013" y="4656138"/>
          <p14:tracePt t="256423" x="7974013" y="4643438"/>
          <p14:tracePt t="256439" x="7961313" y="4643438"/>
          <p14:tracePt t="256457" x="7961313" y="4630738"/>
          <p14:tracePt t="256478" x="7948613" y="4630738"/>
          <p14:tracePt t="256489" x="7948613" y="4618038"/>
          <p14:tracePt t="256525" x="7948613" y="4605338"/>
          <p14:tracePt t="256553" x="7935913" y="4605338"/>
          <p14:tracePt t="256566" x="7923213" y="4605338"/>
          <p14:tracePt t="256582" x="7923213" y="4592638"/>
          <p14:tracePt t="256614" x="7923213" y="4579938"/>
          <p14:tracePt t="256641" x="7910513" y="4579938"/>
          <p14:tracePt t="256758" x="7910513" y="4567238"/>
          <p14:tracePt t="257008" x="7910513" y="4579938"/>
          <p14:tracePt t="257022" x="7910513" y="4592638"/>
          <p14:tracePt t="257036" x="7910513" y="4605338"/>
          <p14:tracePt t="257049" x="7923213" y="4618038"/>
          <p14:tracePt t="257064" x="7935913" y="4630738"/>
          <p14:tracePt t="257076" x="7935913" y="4643438"/>
          <p14:tracePt t="257088" x="7935913" y="4656138"/>
          <p14:tracePt t="257091" x="7948613" y="4667250"/>
          <p14:tracePt t="257106" x="7948613" y="4679950"/>
          <p14:tracePt t="257111" x="7948613" y="4692650"/>
          <p14:tracePt t="257125" x="7948613" y="4705350"/>
          <p14:tracePt t="257139" x="7948613" y="4730750"/>
          <p14:tracePt t="257144" x="7948613" y="4743450"/>
          <p14:tracePt t="257156" x="7961313" y="4743450"/>
          <p14:tracePt t="257159" x="7961313" y="4756150"/>
          <p14:tracePt t="257173" x="7961313" y="4768850"/>
          <p14:tracePt t="257179" x="7961313" y="4779963"/>
          <p14:tracePt t="257189" x="7961313" y="4792663"/>
          <p14:tracePt t="257207" x="7961313" y="4818063"/>
          <p14:tracePt t="257213" x="7961313" y="4830763"/>
          <p14:tracePt t="257222" x="7961313" y="4843463"/>
          <p14:tracePt t="257226" x="7961313" y="4856163"/>
          <p14:tracePt t="257240" x="7961313" y="4879975"/>
          <p14:tracePt t="257255" x="7974013" y="4892675"/>
          <p14:tracePt t="257274" x="7986713" y="4918075"/>
          <p14:tracePt t="257289" x="7986713" y="4943475"/>
          <p14:tracePt t="257305" x="7986713" y="4956175"/>
          <p14:tracePt t="257309" x="7986713" y="4968875"/>
          <p14:tracePt t="257323" x="7986713" y="4981575"/>
          <p14:tracePt t="257328" x="7999413" y="4992688"/>
          <p14:tracePt t="257342" x="7999413" y="5005388"/>
          <p14:tracePt t="257356" x="7999413" y="5018088"/>
          <p14:tracePt t="257362" x="7999413" y="5030788"/>
          <p14:tracePt t="257376" x="7999413" y="5043488"/>
          <p14:tracePt t="257411" x="7999413" y="5056188"/>
          <p14:tracePt t="257425" x="7999413" y="5068888"/>
          <p14:tracePt t="257505" x="8010525" y="5068888"/>
          <p14:tracePt t="257519" x="8023225" y="5081588"/>
          <p14:tracePt t="257553" x="8035925" y="5081588"/>
          <p14:tracePt t="257560" x="8035925" y="5092700"/>
          <p14:tracePt t="257594" x="8035925" y="5105400"/>
          <p14:tracePt t="257608" x="8035925" y="5118100"/>
          <p14:tracePt t="257635" x="8048625" y="5118100"/>
          <p14:tracePt t="257647" x="8048625" y="5130800"/>
          <p14:tracePt t="257662" x="8048625" y="5143500"/>
          <p14:tracePt t="257670" x="8061325" y="5143500"/>
          <p14:tracePt t="257681" x="8074025" y="5143500"/>
          <p14:tracePt t="257689" x="8074025" y="5156200"/>
          <p14:tracePt t="257696" x="8074025" y="5168900"/>
          <p14:tracePt t="257709" x="8074025" y="5181600"/>
          <p14:tracePt t="257721" x="8086725" y="5181600"/>
          <p14:tracePt t="257724" x="8086725" y="5194300"/>
          <p14:tracePt t="257744" x="8086725" y="5205413"/>
          <p14:tracePt t="257757" x="8086725" y="5218113"/>
          <p14:tracePt t="257772" x="8099425" y="5230813"/>
          <p14:tracePt t="257788" x="8099425" y="5243513"/>
          <p14:tracePt t="257791" x="8099425" y="5256213"/>
          <p14:tracePt t="257806" x="8110538" y="5268913"/>
          <p14:tracePt t="257812" x="8110538" y="5281613"/>
          <p14:tracePt t="257821" x="8123238" y="5281613"/>
          <p14:tracePt t="257825" x="8123238" y="5305425"/>
          <p14:tracePt t="257838" x="8123238" y="5318125"/>
          <p14:tracePt t="257846" x="8135938" y="5318125"/>
          <p14:tracePt t="257854" x="8135938" y="5330825"/>
          <p14:tracePt t="257859" x="8135938" y="5343525"/>
          <p14:tracePt t="257872" x="8148638" y="5356225"/>
          <p14:tracePt t="257879" x="8148638" y="5368925"/>
          <p14:tracePt t="257887" x="8148638" y="5381625"/>
          <p14:tracePt t="257893" x="8148638" y="5394325"/>
          <p14:tracePt t="257907" x="8161338" y="5407025"/>
          <p14:tracePt t="257921" x="8161338" y="5430838"/>
          <p14:tracePt t="257937" x="8174038" y="5443538"/>
          <p14:tracePt t="257955" x="8174038" y="5468938"/>
          <p14:tracePt t="257975" x="8174038" y="5494338"/>
          <p14:tracePt t="257995" x="8174038" y="5507038"/>
          <p14:tracePt t="258009" x="8174038" y="5518150"/>
          <p14:tracePt t="258085" x="8174038" y="5530850"/>
          <p14:tracePt t="258098" x="8186738" y="5530850"/>
          <p14:tracePt t="258107" x="8186738" y="5543550"/>
          <p14:tracePt t="258121" x="8212138" y="5581650"/>
          <p14:tracePt t="258133" x="8248650" y="5643563"/>
          <p14:tracePt t="258146" x="8274050" y="5707063"/>
          <p14:tracePt t="258159" x="8348663" y="5843588"/>
          <p14:tracePt t="258173" x="8386763" y="5956300"/>
          <p14:tracePt t="258180" x="8412163" y="5994400"/>
          <p14:tracePt t="258191" x="8424863" y="6056313"/>
          <p14:tracePt t="258194" x="8461375" y="6107113"/>
          <p14:tracePt t="258207" x="8486775" y="6194425"/>
          <p14:tracePt t="258214" x="8499475" y="6219825"/>
          <p14:tracePt t="258223" x="8499475" y="6232525"/>
          <p14:tracePt t="258227" x="8512175" y="6257925"/>
          <p14:tracePt t="258241" x="8512175" y="6281738"/>
          <p14:tracePt t="258256" x="8512175" y="6307138"/>
          <p14:tracePt t="258261" x="8524875" y="6319838"/>
          <p14:tracePt t="258276" x="8524875" y="6332538"/>
          <p14:tracePt t="258289" x="8524875" y="6357938"/>
          <p14:tracePt t="258305" x="8524875" y="6370638"/>
          <p14:tracePt t="258323" x="8524875" y="6394450"/>
          <p14:tracePt t="258338" x="8524875" y="6407150"/>
          <p14:tracePt t="258356" x="8524875" y="6419850"/>
          <p14:tracePt t="258363" x="8524875" y="6432550"/>
          <p14:tracePt t="258377" x="8524875" y="6445250"/>
          <p14:tracePt t="258398" x="8524875" y="6457950"/>
          <p14:tracePt t="258412" x="8524875" y="6470650"/>
          <p14:tracePt t="258425" x="8524875" y="6483350"/>
          <p14:tracePt t="258439" x="8524875" y="6494463"/>
          <p14:tracePt t="258466" x="8524875" y="6507163"/>
          <p14:tracePt t="258493" x="8524875" y="6519863"/>
          <p14:tracePt t="265180" x="8435975" y="6519863"/>
          <p14:tracePt t="265189" x="8299450" y="6532563"/>
          <p14:tracePt t="265204" x="7974013" y="6583363"/>
          <p14:tracePt t="265208" x="7761288" y="6607175"/>
          <p14:tracePt t="265219" x="7572375" y="6645275"/>
          <p14:tracePt t="265222" x="7397750" y="6683375"/>
          <p14:tracePt t="265235" x="7146925" y="6732588"/>
          <p14:tracePt t="265243" x="7021513" y="6770688"/>
          <p14:tracePt t="265254" x="6884988" y="6832600"/>
          <p14:tracePt t="266836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.9|109.1|82.5|11.7|6.4|10.2|7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8|3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3|4.7|1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8"/>
</p:tagLst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718</Words>
  <Application>Microsoft Office PowerPoint</Application>
  <PresentationFormat>Widescreen</PresentationFormat>
  <Paragraphs>409</Paragraphs>
  <Slides>6</Slides>
  <Notes>0</Notes>
  <HiddenSlides>0</HiddenSlides>
  <MMClips>5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Calibri</vt:lpstr>
      <vt:lpstr>Trebuchet MS</vt:lpstr>
      <vt:lpstr>Wingdings 3</vt:lpstr>
      <vt:lpstr>Facetado</vt:lpstr>
      <vt:lpstr>RESOLUÇÃO DO SIMULADO PARTE 4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PARTE 5</dc:title>
  <dc:creator>Vanessa</dc:creator>
  <cp:lastModifiedBy>Vanessa</cp:lastModifiedBy>
  <cp:revision>2</cp:revision>
  <dcterms:created xsi:type="dcterms:W3CDTF">2021-01-10T00:19:27Z</dcterms:created>
  <dcterms:modified xsi:type="dcterms:W3CDTF">2021-01-10T00:32:10Z</dcterms:modified>
</cp:coreProperties>
</file>

<file path=docProps/thumbnail.jpeg>
</file>